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4" r:id="rId7"/>
    <p:sldId id="267" r:id="rId8"/>
    <p:sldId id="268" r:id="rId9"/>
    <p:sldId id="269" r:id="rId10"/>
    <p:sldId id="265" r:id="rId11"/>
    <p:sldId id="266" r:id="rId12"/>
    <p:sldId id="270" r:id="rId13"/>
    <p:sldId id="263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1" d="100"/>
          <a:sy n="31" d="100"/>
        </p:scale>
        <p:origin x="-154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637AB6-7514-41D7-A72F-041F319B6D39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4482BC4F-2EA6-4801-B3A9-9EF550E6D64E}">
      <dgm:prSet phldrT="[Text]"/>
      <dgm:spPr/>
      <dgm:t>
        <a:bodyPr/>
        <a:lstStyle/>
        <a:p>
          <a:r>
            <a:rPr lang="id-ID" dirty="0" smtClean="0"/>
            <a:t>KAPAN DILAKUKAN?</a:t>
          </a:r>
          <a:endParaRPr lang="id-ID" dirty="0"/>
        </a:p>
      </dgm:t>
    </dgm:pt>
    <dgm:pt modelId="{52166395-FE8C-45B6-860C-23A47437C0A8}" type="parTrans" cxnId="{BBCC69F8-C339-4B97-8445-E59ADCABE64F}">
      <dgm:prSet/>
      <dgm:spPr/>
      <dgm:t>
        <a:bodyPr/>
        <a:lstStyle/>
        <a:p>
          <a:endParaRPr lang="id-ID"/>
        </a:p>
      </dgm:t>
    </dgm:pt>
    <dgm:pt modelId="{492954C8-AFF2-4407-B2E1-063D9976B3AB}" type="sibTrans" cxnId="{BBCC69F8-C339-4B97-8445-E59ADCABE64F}">
      <dgm:prSet/>
      <dgm:spPr/>
      <dgm:t>
        <a:bodyPr/>
        <a:lstStyle/>
        <a:p>
          <a:endParaRPr lang="id-ID"/>
        </a:p>
      </dgm:t>
    </dgm:pt>
    <dgm:pt modelId="{2198A65A-ADB1-40B3-9187-897204ABFD78}">
      <dgm:prSet phldrT="[Text]"/>
      <dgm:spPr/>
      <dgm:t>
        <a:bodyPr/>
        <a:lstStyle/>
        <a:p>
          <a:r>
            <a:rPr lang="id-ID" dirty="0" smtClean="0"/>
            <a:t>MULAI SEPTEMBER</a:t>
          </a:r>
          <a:endParaRPr lang="id-ID" dirty="0"/>
        </a:p>
      </dgm:t>
    </dgm:pt>
    <dgm:pt modelId="{72838994-4D5F-41C6-8F72-92AAE756E9A0}" type="parTrans" cxnId="{AF6D0C3B-AB0F-40BD-8A39-DEC3EF74AF88}">
      <dgm:prSet/>
      <dgm:spPr/>
      <dgm:t>
        <a:bodyPr/>
        <a:lstStyle/>
        <a:p>
          <a:endParaRPr lang="id-ID"/>
        </a:p>
      </dgm:t>
    </dgm:pt>
    <dgm:pt modelId="{C11A3BDF-4447-4534-B3A1-47729F53D83F}" type="sibTrans" cxnId="{AF6D0C3B-AB0F-40BD-8A39-DEC3EF74AF88}">
      <dgm:prSet/>
      <dgm:spPr/>
      <dgm:t>
        <a:bodyPr/>
        <a:lstStyle/>
        <a:p>
          <a:endParaRPr lang="id-ID"/>
        </a:p>
      </dgm:t>
    </dgm:pt>
    <dgm:pt modelId="{E4963551-24B3-4270-97FD-2AAA7AA57E4A}">
      <dgm:prSet phldrT="[Text]"/>
      <dgm:spPr/>
      <dgm:t>
        <a:bodyPr/>
        <a:lstStyle/>
        <a:p>
          <a:r>
            <a:rPr lang="id-ID" dirty="0" smtClean="0"/>
            <a:t>SAMPAI AKHIR NOPEMBER</a:t>
          </a:r>
          <a:endParaRPr lang="id-ID" dirty="0"/>
        </a:p>
      </dgm:t>
    </dgm:pt>
    <dgm:pt modelId="{D0EC3B80-4673-44B7-B342-22A5DD6AE01B}" type="parTrans" cxnId="{4F0AF13A-BD26-4867-8C4B-90E45B4F0235}">
      <dgm:prSet/>
      <dgm:spPr/>
      <dgm:t>
        <a:bodyPr/>
        <a:lstStyle/>
        <a:p>
          <a:endParaRPr lang="id-ID"/>
        </a:p>
      </dgm:t>
    </dgm:pt>
    <dgm:pt modelId="{87C138BD-C12F-4E7F-BE83-EF336938222F}" type="sibTrans" cxnId="{4F0AF13A-BD26-4867-8C4B-90E45B4F0235}">
      <dgm:prSet/>
      <dgm:spPr/>
      <dgm:t>
        <a:bodyPr/>
        <a:lstStyle/>
        <a:p>
          <a:endParaRPr lang="id-ID"/>
        </a:p>
      </dgm:t>
    </dgm:pt>
    <dgm:pt modelId="{97AD2ADB-0244-4BD4-A52E-237C167C9F6B}">
      <dgm:prSet phldrT="[Text]"/>
      <dgm:spPr/>
      <dgm:t>
        <a:bodyPr/>
        <a:lstStyle/>
        <a:p>
          <a:r>
            <a:rPr lang="id-ID" dirty="0" smtClean="0"/>
            <a:t>BERAPA JUMLAHNYA?</a:t>
          </a:r>
          <a:endParaRPr lang="id-ID" dirty="0"/>
        </a:p>
      </dgm:t>
    </dgm:pt>
    <dgm:pt modelId="{BD3A9969-60EF-4BE7-9683-9F83E37D0F6D}" type="parTrans" cxnId="{F9B96C83-9CE7-4718-AC6C-C87CADB5C753}">
      <dgm:prSet/>
      <dgm:spPr/>
      <dgm:t>
        <a:bodyPr/>
        <a:lstStyle/>
        <a:p>
          <a:endParaRPr lang="id-ID"/>
        </a:p>
      </dgm:t>
    </dgm:pt>
    <dgm:pt modelId="{3A4B9A9E-F878-41C6-83B8-6E759AC0D90A}" type="sibTrans" cxnId="{F9B96C83-9CE7-4718-AC6C-C87CADB5C753}">
      <dgm:prSet/>
      <dgm:spPr/>
      <dgm:t>
        <a:bodyPr/>
        <a:lstStyle/>
        <a:p>
          <a:endParaRPr lang="id-ID"/>
        </a:p>
      </dgm:t>
    </dgm:pt>
    <dgm:pt modelId="{2EA582DD-77D8-4EB8-8BC6-9D53C94CA772}">
      <dgm:prSet phldrT="[Text]"/>
      <dgm:spPr/>
      <dgm:t>
        <a:bodyPr/>
        <a:lstStyle/>
        <a:p>
          <a:r>
            <a:rPr lang="id-ID" dirty="0" smtClean="0"/>
            <a:t>AWAL </a:t>
          </a:r>
          <a:r>
            <a:rPr lang="id-ID" dirty="0" smtClean="0"/>
            <a:t>13.729 (D4)</a:t>
          </a:r>
          <a:endParaRPr lang="id-ID" dirty="0"/>
        </a:p>
      </dgm:t>
    </dgm:pt>
    <dgm:pt modelId="{951AC079-79E7-4D2F-B2D9-8BC4F7BD6D46}" type="parTrans" cxnId="{94AF6C80-C0C7-4540-930E-D58D92084B11}">
      <dgm:prSet/>
      <dgm:spPr/>
      <dgm:t>
        <a:bodyPr/>
        <a:lstStyle/>
        <a:p>
          <a:endParaRPr lang="id-ID"/>
        </a:p>
      </dgm:t>
    </dgm:pt>
    <dgm:pt modelId="{032E7EB9-7EE6-4AF7-AE68-9FF5AB86E6F0}" type="sibTrans" cxnId="{94AF6C80-C0C7-4540-930E-D58D92084B11}">
      <dgm:prSet/>
      <dgm:spPr/>
      <dgm:t>
        <a:bodyPr/>
        <a:lstStyle/>
        <a:p>
          <a:endParaRPr lang="id-ID"/>
        </a:p>
      </dgm:t>
    </dgm:pt>
    <dgm:pt modelId="{635D703A-9858-459B-993F-91091F3F6F64}">
      <dgm:prSet phldrT="[Text]"/>
      <dgm:spPr/>
      <dgm:t>
        <a:bodyPr/>
        <a:lstStyle/>
        <a:p>
          <a:r>
            <a:rPr lang="id-ID" dirty="0" smtClean="0"/>
            <a:t>AKHIR </a:t>
          </a:r>
          <a:r>
            <a:rPr lang="id-ID" dirty="0" smtClean="0"/>
            <a:t>18.000 (D1)</a:t>
          </a:r>
          <a:endParaRPr lang="id-ID" dirty="0"/>
        </a:p>
      </dgm:t>
    </dgm:pt>
    <dgm:pt modelId="{8B6A3901-194A-4461-ACD5-F3A494025AEE}" type="parTrans" cxnId="{004D3E65-FAE4-4722-85DA-E97EDFA7C0F0}">
      <dgm:prSet/>
      <dgm:spPr/>
      <dgm:t>
        <a:bodyPr/>
        <a:lstStyle/>
        <a:p>
          <a:endParaRPr lang="id-ID"/>
        </a:p>
      </dgm:t>
    </dgm:pt>
    <dgm:pt modelId="{14ECFB14-E627-40BF-A6F5-63C53F981D0E}" type="sibTrans" cxnId="{004D3E65-FAE4-4722-85DA-E97EDFA7C0F0}">
      <dgm:prSet/>
      <dgm:spPr/>
      <dgm:t>
        <a:bodyPr/>
        <a:lstStyle/>
        <a:p>
          <a:endParaRPr lang="id-ID"/>
        </a:p>
      </dgm:t>
    </dgm:pt>
    <dgm:pt modelId="{68EE6CC0-5A4C-48E1-B5AA-5BBE97F1F8D9}" type="pres">
      <dgm:prSet presAssocID="{EC637AB6-7514-41D7-A72F-041F319B6D3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7ED5F141-2BEC-42A4-AF5F-4EB1BAD7C61E}" type="pres">
      <dgm:prSet presAssocID="{4482BC4F-2EA6-4801-B3A9-9EF550E6D64E}" presName="root" presStyleCnt="0"/>
      <dgm:spPr/>
    </dgm:pt>
    <dgm:pt modelId="{721FE808-9853-4B66-9FCA-140739734B79}" type="pres">
      <dgm:prSet presAssocID="{4482BC4F-2EA6-4801-B3A9-9EF550E6D64E}" presName="rootComposite" presStyleCnt="0"/>
      <dgm:spPr/>
    </dgm:pt>
    <dgm:pt modelId="{18002180-D474-4786-9A0F-3A42A2F394AA}" type="pres">
      <dgm:prSet presAssocID="{4482BC4F-2EA6-4801-B3A9-9EF550E6D64E}" presName="rootText" presStyleLbl="node1" presStyleIdx="0" presStyleCnt="2" custLinFactNeighborX="-173" custLinFactNeighborY="5034"/>
      <dgm:spPr/>
      <dgm:t>
        <a:bodyPr/>
        <a:lstStyle/>
        <a:p>
          <a:endParaRPr lang="id-ID"/>
        </a:p>
      </dgm:t>
    </dgm:pt>
    <dgm:pt modelId="{505C1604-1136-4D3A-984E-3C4E10F4D660}" type="pres">
      <dgm:prSet presAssocID="{4482BC4F-2EA6-4801-B3A9-9EF550E6D64E}" presName="rootConnector" presStyleLbl="node1" presStyleIdx="0" presStyleCnt="2"/>
      <dgm:spPr/>
      <dgm:t>
        <a:bodyPr/>
        <a:lstStyle/>
        <a:p>
          <a:endParaRPr lang="id-ID"/>
        </a:p>
      </dgm:t>
    </dgm:pt>
    <dgm:pt modelId="{5D40DE0A-F641-40CA-B846-DCD60F5D7729}" type="pres">
      <dgm:prSet presAssocID="{4482BC4F-2EA6-4801-B3A9-9EF550E6D64E}" presName="childShape" presStyleCnt="0"/>
      <dgm:spPr/>
    </dgm:pt>
    <dgm:pt modelId="{28C2381E-CC97-4871-8EA5-9959F44DF46D}" type="pres">
      <dgm:prSet presAssocID="{72838994-4D5F-41C6-8F72-92AAE756E9A0}" presName="Name13" presStyleLbl="parChTrans1D2" presStyleIdx="0" presStyleCnt="4"/>
      <dgm:spPr/>
      <dgm:t>
        <a:bodyPr/>
        <a:lstStyle/>
        <a:p>
          <a:endParaRPr lang="id-ID"/>
        </a:p>
      </dgm:t>
    </dgm:pt>
    <dgm:pt modelId="{924A12A0-479D-4E63-BE5A-605AFAC8C678}" type="pres">
      <dgm:prSet presAssocID="{2198A65A-ADB1-40B3-9187-897204ABFD78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847A3E1-B518-4743-9BF7-22CC054E272F}" type="pres">
      <dgm:prSet presAssocID="{D0EC3B80-4673-44B7-B342-22A5DD6AE01B}" presName="Name13" presStyleLbl="parChTrans1D2" presStyleIdx="1" presStyleCnt="4"/>
      <dgm:spPr/>
      <dgm:t>
        <a:bodyPr/>
        <a:lstStyle/>
        <a:p>
          <a:endParaRPr lang="id-ID"/>
        </a:p>
      </dgm:t>
    </dgm:pt>
    <dgm:pt modelId="{61CCEF5A-DE7C-4E5B-A9C4-3CE5AA419710}" type="pres">
      <dgm:prSet presAssocID="{E4963551-24B3-4270-97FD-2AAA7AA57E4A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8E73D4-0DC6-4492-842D-EAB3893120F0}" type="pres">
      <dgm:prSet presAssocID="{97AD2ADB-0244-4BD4-A52E-237C167C9F6B}" presName="root" presStyleCnt="0"/>
      <dgm:spPr/>
    </dgm:pt>
    <dgm:pt modelId="{FDC558A8-CAAF-4F7B-81F9-C0FA88F327BE}" type="pres">
      <dgm:prSet presAssocID="{97AD2ADB-0244-4BD4-A52E-237C167C9F6B}" presName="rootComposite" presStyleCnt="0"/>
      <dgm:spPr/>
    </dgm:pt>
    <dgm:pt modelId="{184A2844-30A8-44CA-9741-750B2998A554}" type="pres">
      <dgm:prSet presAssocID="{97AD2ADB-0244-4BD4-A52E-237C167C9F6B}" presName="rootText" presStyleLbl="node1" presStyleIdx="1" presStyleCnt="2"/>
      <dgm:spPr/>
      <dgm:t>
        <a:bodyPr/>
        <a:lstStyle/>
        <a:p>
          <a:endParaRPr lang="id-ID"/>
        </a:p>
      </dgm:t>
    </dgm:pt>
    <dgm:pt modelId="{9B72B4D8-9F8B-4FE8-BDE7-4C8553648219}" type="pres">
      <dgm:prSet presAssocID="{97AD2ADB-0244-4BD4-A52E-237C167C9F6B}" presName="rootConnector" presStyleLbl="node1" presStyleIdx="1" presStyleCnt="2"/>
      <dgm:spPr/>
      <dgm:t>
        <a:bodyPr/>
        <a:lstStyle/>
        <a:p>
          <a:endParaRPr lang="id-ID"/>
        </a:p>
      </dgm:t>
    </dgm:pt>
    <dgm:pt modelId="{5F7B7D1B-3D0C-4745-A961-FF69C64CCFE9}" type="pres">
      <dgm:prSet presAssocID="{97AD2ADB-0244-4BD4-A52E-237C167C9F6B}" presName="childShape" presStyleCnt="0"/>
      <dgm:spPr/>
    </dgm:pt>
    <dgm:pt modelId="{5B55961C-1D24-4C57-BC83-0F3423DB71FA}" type="pres">
      <dgm:prSet presAssocID="{951AC079-79E7-4D2F-B2D9-8BC4F7BD6D46}" presName="Name13" presStyleLbl="parChTrans1D2" presStyleIdx="2" presStyleCnt="4"/>
      <dgm:spPr/>
      <dgm:t>
        <a:bodyPr/>
        <a:lstStyle/>
        <a:p>
          <a:endParaRPr lang="id-ID"/>
        </a:p>
      </dgm:t>
    </dgm:pt>
    <dgm:pt modelId="{78A4597A-F326-41BA-A4BD-4B999970FDBB}" type="pres">
      <dgm:prSet presAssocID="{2EA582DD-77D8-4EB8-8BC6-9D53C94CA77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FC743F5-82E3-44F4-9F54-4FC3D25E1705}" type="pres">
      <dgm:prSet presAssocID="{8B6A3901-194A-4461-ACD5-F3A494025AEE}" presName="Name13" presStyleLbl="parChTrans1D2" presStyleIdx="3" presStyleCnt="4"/>
      <dgm:spPr/>
      <dgm:t>
        <a:bodyPr/>
        <a:lstStyle/>
        <a:p>
          <a:endParaRPr lang="id-ID"/>
        </a:p>
      </dgm:t>
    </dgm:pt>
    <dgm:pt modelId="{2DE4E428-EB3B-4B81-8A58-FDA3332FA931}" type="pres">
      <dgm:prSet presAssocID="{635D703A-9858-459B-993F-91091F3F6F64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A11BEDB-1A66-4F9E-AA10-63780A65E266}" type="presOf" srcId="{E4963551-24B3-4270-97FD-2AAA7AA57E4A}" destId="{61CCEF5A-DE7C-4E5B-A9C4-3CE5AA419710}" srcOrd="0" destOrd="0" presId="urn:microsoft.com/office/officeart/2005/8/layout/hierarchy3"/>
    <dgm:cxn modelId="{94AF6C80-C0C7-4540-930E-D58D92084B11}" srcId="{97AD2ADB-0244-4BD4-A52E-237C167C9F6B}" destId="{2EA582DD-77D8-4EB8-8BC6-9D53C94CA772}" srcOrd="0" destOrd="0" parTransId="{951AC079-79E7-4D2F-B2D9-8BC4F7BD6D46}" sibTransId="{032E7EB9-7EE6-4AF7-AE68-9FF5AB86E6F0}"/>
    <dgm:cxn modelId="{0675F4F2-31E9-4573-A1F1-ECB22A869B9C}" type="presOf" srcId="{2EA582DD-77D8-4EB8-8BC6-9D53C94CA772}" destId="{78A4597A-F326-41BA-A4BD-4B999970FDBB}" srcOrd="0" destOrd="0" presId="urn:microsoft.com/office/officeart/2005/8/layout/hierarchy3"/>
    <dgm:cxn modelId="{BBCC69F8-C339-4B97-8445-E59ADCABE64F}" srcId="{EC637AB6-7514-41D7-A72F-041F319B6D39}" destId="{4482BC4F-2EA6-4801-B3A9-9EF550E6D64E}" srcOrd="0" destOrd="0" parTransId="{52166395-FE8C-45B6-860C-23A47437C0A8}" sibTransId="{492954C8-AFF2-4407-B2E1-063D9976B3AB}"/>
    <dgm:cxn modelId="{B42A2098-DC9F-4535-8F08-21DFE4805134}" type="presOf" srcId="{4482BC4F-2EA6-4801-B3A9-9EF550E6D64E}" destId="{18002180-D474-4786-9A0F-3A42A2F394AA}" srcOrd="0" destOrd="0" presId="urn:microsoft.com/office/officeart/2005/8/layout/hierarchy3"/>
    <dgm:cxn modelId="{7BA0F5B2-51D3-4F77-88F0-D04F4D0D8ED6}" type="presOf" srcId="{D0EC3B80-4673-44B7-B342-22A5DD6AE01B}" destId="{8847A3E1-B518-4743-9BF7-22CC054E272F}" srcOrd="0" destOrd="0" presId="urn:microsoft.com/office/officeart/2005/8/layout/hierarchy3"/>
    <dgm:cxn modelId="{004D3E65-FAE4-4722-85DA-E97EDFA7C0F0}" srcId="{97AD2ADB-0244-4BD4-A52E-237C167C9F6B}" destId="{635D703A-9858-459B-993F-91091F3F6F64}" srcOrd="1" destOrd="0" parTransId="{8B6A3901-194A-4461-ACD5-F3A494025AEE}" sibTransId="{14ECFB14-E627-40BF-A6F5-63C53F981D0E}"/>
    <dgm:cxn modelId="{4F0AF13A-BD26-4867-8C4B-90E45B4F0235}" srcId="{4482BC4F-2EA6-4801-B3A9-9EF550E6D64E}" destId="{E4963551-24B3-4270-97FD-2AAA7AA57E4A}" srcOrd="1" destOrd="0" parTransId="{D0EC3B80-4673-44B7-B342-22A5DD6AE01B}" sibTransId="{87C138BD-C12F-4E7F-BE83-EF336938222F}"/>
    <dgm:cxn modelId="{01758E54-6C87-4268-8427-43A322BF2E0C}" type="presOf" srcId="{97AD2ADB-0244-4BD4-A52E-237C167C9F6B}" destId="{184A2844-30A8-44CA-9741-750B2998A554}" srcOrd="0" destOrd="0" presId="urn:microsoft.com/office/officeart/2005/8/layout/hierarchy3"/>
    <dgm:cxn modelId="{465D1B71-3D2C-4C5D-9017-99AEDD6D95FA}" type="presOf" srcId="{635D703A-9858-459B-993F-91091F3F6F64}" destId="{2DE4E428-EB3B-4B81-8A58-FDA3332FA931}" srcOrd="0" destOrd="0" presId="urn:microsoft.com/office/officeart/2005/8/layout/hierarchy3"/>
    <dgm:cxn modelId="{AF6D0C3B-AB0F-40BD-8A39-DEC3EF74AF88}" srcId="{4482BC4F-2EA6-4801-B3A9-9EF550E6D64E}" destId="{2198A65A-ADB1-40B3-9187-897204ABFD78}" srcOrd="0" destOrd="0" parTransId="{72838994-4D5F-41C6-8F72-92AAE756E9A0}" sibTransId="{C11A3BDF-4447-4534-B3A1-47729F53D83F}"/>
    <dgm:cxn modelId="{E2504BCD-4860-492E-A2EF-2CEA07BC62A0}" type="presOf" srcId="{97AD2ADB-0244-4BD4-A52E-237C167C9F6B}" destId="{9B72B4D8-9F8B-4FE8-BDE7-4C8553648219}" srcOrd="1" destOrd="0" presId="urn:microsoft.com/office/officeart/2005/8/layout/hierarchy3"/>
    <dgm:cxn modelId="{0D2F14CF-4ACB-4F5D-94E6-73804BE33ADC}" type="presOf" srcId="{EC637AB6-7514-41D7-A72F-041F319B6D39}" destId="{68EE6CC0-5A4C-48E1-B5AA-5BBE97F1F8D9}" srcOrd="0" destOrd="0" presId="urn:microsoft.com/office/officeart/2005/8/layout/hierarchy3"/>
    <dgm:cxn modelId="{E7A15B1B-B5ED-4B8C-8E08-8AD14885ABA6}" type="presOf" srcId="{4482BC4F-2EA6-4801-B3A9-9EF550E6D64E}" destId="{505C1604-1136-4D3A-984E-3C4E10F4D660}" srcOrd="1" destOrd="0" presId="urn:microsoft.com/office/officeart/2005/8/layout/hierarchy3"/>
    <dgm:cxn modelId="{16D9B3AE-1F95-43AE-95AF-399116A91BC6}" type="presOf" srcId="{951AC079-79E7-4D2F-B2D9-8BC4F7BD6D46}" destId="{5B55961C-1D24-4C57-BC83-0F3423DB71FA}" srcOrd="0" destOrd="0" presId="urn:microsoft.com/office/officeart/2005/8/layout/hierarchy3"/>
    <dgm:cxn modelId="{69BFB4A6-62AE-4A3D-9AC5-1ECDE6702D69}" type="presOf" srcId="{8B6A3901-194A-4461-ACD5-F3A494025AEE}" destId="{EFC743F5-82E3-44F4-9F54-4FC3D25E1705}" srcOrd="0" destOrd="0" presId="urn:microsoft.com/office/officeart/2005/8/layout/hierarchy3"/>
    <dgm:cxn modelId="{0F206F77-C3A2-424D-9F79-E6E2F36F7CD7}" type="presOf" srcId="{2198A65A-ADB1-40B3-9187-897204ABFD78}" destId="{924A12A0-479D-4E63-BE5A-605AFAC8C678}" srcOrd="0" destOrd="0" presId="urn:microsoft.com/office/officeart/2005/8/layout/hierarchy3"/>
    <dgm:cxn modelId="{73951446-04DA-422D-9F4A-F8D2F6E9BF9E}" type="presOf" srcId="{72838994-4D5F-41C6-8F72-92AAE756E9A0}" destId="{28C2381E-CC97-4871-8EA5-9959F44DF46D}" srcOrd="0" destOrd="0" presId="urn:microsoft.com/office/officeart/2005/8/layout/hierarchy3"/>
    <dgm:cxn modelId="{F9B96C83-9CE7-4718-AC6C-C87CADB5C753}" srcId="{EC637AB6-7514-41D7-A72F-041F319B6D39}" destId="{97AD2ADB-0244-4BD4-A52E-237C167C9F6B}" srcOrd="1" destOrd="0" parTransId="{BD3A9969-60EF-4BE7-9683-9F83E37D0F6D}" sibTransId="{3A4B9A9E-F878-41C6-83B8-6E759AC0D90A}"/>
    <dgm:cxn modelId="{375BD680-88E4-451E-B983-DB7C901C6672}" type="presParOf" srcId="{68EE6CC0-5A4C-48E1-B5AA-5BBE97F1F8D9}" destId="{7ED5F141-2BEC-42A4-AF5F-4EB1BAD7C61E}" srcOrd="0" destOrd="0" presId="urn:microsoft.com/office/officeart/2005/8/layout/hierarchy3"/>
    <dgm:cxn modelId="{0B86A629-6A36-404C-8096-9749070FDBAA}" type="presParOf" srcId="{7ED5F141-2BEC-42A4-AF5F-4EB1BAD7C61E}" destId="{721FE808-9853-4B66-9FCA-140739734B79}" srcOrd="0" destOrd="0" presId="urn:microsoft.com/office/officeart/2005/8/layout/hierarchy3"/>
    <dgm:cxn modelId="{6490989F-75BA-43B0-A454-C801C1F6C6B7}" type="presParOf" srcId="{721FE808-9853-4B66-9FCA-140739734B79}" destId="{18002180-D474-4786-9A0F-3A42A2F394AA}" srcOrd="0" destOrd="0" presId="urn:microsoft.com/office/officeart/2005/8/layout/hierarchy3"/>
    <dgm:cxn modelId="{67101146-CA0A-4BE2-A017-3FF90A9078B2}" type="presParOf" srcId="{721FE808-9853-4B66-9FCA-140739734B79}" destId="{505C1604-1136-4D3A-984E-3C4E10F4D660}" srcOrd="1" destOrd="0" presId="urn:microsoft.com/office/officeart/2005/8/layout/hierarchy3"/>
    <dgm:cxn modelId="{497B2EFB-9BAC-4EDD-9956-D38D389B6B82}" type="presParOf" srcId="{7ED5F141-2BEC-42A4-AF5F-4EB1BAD7C61E}" destId="{5D40DE0A-F641-40CA-B846-DCD60F5D7729}" srcOrd="1" destOrd="0" presId="urn:microsoft.com/office/officeart/2005/8/layout/hierarchy3"/>
    <dgm:cxn modelId="{BE10976A-E948-4A52-A157-FB7EA79EC230}" type="presParOf" srcId="{5D40DE0A-F641-40CA-B846-DCD60F5D7729}" destId="{28C2381E-CC97-4871-8EA5-9959F44DF46D}" srcOrd="0" destOrd="0" presId="urn:microsoft.com/office/officeart/2005/8/layout/hierarchy3"/>
    <dgm:cxn modelId="{2DA88EB6-098A-4D6E-9864-4B9D18D4122D}" type="presParOf" srcId="{5D40DE0A-F641-40CA-B846-DCD60F5D7729}" destId="{924A12A0-479D-4E63-BE5A-605AFAC8C678}" srcOrd="1" destOrd="0" presId="urn:microsoft.com/office/officeart/2005/8/layout/hierarchy3"/>
    <dgm:cxn modelId="{05D1B898-D264-438C-83DC-C1823B1105FB}" type="presParOf" srcId="{5D40DE0A-F641-40CA-B846-DCD60F5D7729}" destId="{8847A3E1-B518-4743-9BF7-22CC054E272F}" srcOrd="2" destOrd="0" presId="urn:microsoft.com/office/officeart/2005/8/layout/hierarchy3"/>
    <dgm:cxn modelId="{9C6A9862-216D-4298-A972-EBCD760CB332}" type="presParOf" srcId="{5D40DE0A-F641-40CA-B846-DCD60F5D7729}" destId="{61CCEF5A-DE7C-4E5B-A9C4-3CE5AA419710}" srcOrd="3" destOrd="0" presId="urn:microsoft.com/office/officeart/2005/8/layout/hierarchy3"/>
    <dgm:cxn modelId="{6F757224-C773-45CB-9456-2B80E1A9BCD3}" type="presParOf" srcId="{68EE6CC0-5A4C-48E1-B5AA-5BBE97F1F8D9}" destId="{648E73D4-0DC6-4492-842D-EAB3893120F0}" srcOrd="1" destOrd="0" presId="urn:microsoft.com/office/officeart/2005/8/layout/hierarchy3"/>
    <dgm:cxn modelId="{D9CE04B0-7115-4688-875A-936C1A09F41B}" type="presParOf" srcId="{648E73D4-0DC6-4492-842D-EAB3893120F0}" destId="{FDC558A8-CAAF-4F7B-81F9-C0FA88F327BE}" srcOrd="0" destOrd="0" presId="urn:microsoft.com/office/officeart/2005/8/layout/hierarchy3"/>
    <dgm:cxn modelId="{CA578E70-B946-406D-8AEC-FC42C3BFB454}" type="presParOf" srcId="{FDC558A8-CAAF-4F7B-81F9-C0FA88F327BE}" destId="{184A2844-30A8-44CA-9741-750B2998A554}" srcOrd="0" destOrd="0" presId="urn:microsoft.com/office/officeart/2005/8/layout/hierarchy3"/>
    <dgm:cxn modelId="{07860323-2A23-4B0D-972C-15E051C2FF45}" type="presParOf" srcId="{FDC558A8-CAAF-4F7B-81F9-C0FA88F327BE}" destId="{9B72B4D8-9F8B-4FE8-BDE7-4C8553648219}" srcOrd="1" destOrd="0" presId="urn:microsoft.com/office/officeart/2005/8/layout/hierarchy3"/>
    <dgm:cxn modelId="{FEAC6E99-21F0-4F04-901C-E7828164AE4C}" type="presParOf" srcId="{648E73D4-0DC6-4492-842D-EAB3893120F0}" destId="{5F7B7D1B-3D0C-4745-A961-FF69C64CCFE9}" srcOrd="1" destOrd="0" presId="urn:microsoft.com/office/officeart/2005/8/layout/hierarchy3"/>
    <dgm:cxn modelId="{82E1088D-E249-4AE1-BADA-E7A8EFE1D4B5}" type="presParOf" srcId="{5F7B7D1B-3D0C-4745-A961-FF69C64CCFE9}" destId="{5B55961C-1D24-4C57-BC83-0F3423DB71FA}" srcOrd="0" destOrd="0" presId="urn:microsoft.com/office/officeart/2005/8/layout/hierarchy3"/>
    <dgm:cxn modelId="{F8F113E8-9E21-4FCA-AA00-80C5ECA29E20}" type="presParOf" srcId="{5F7B7D1B-3D0C-4745-A961-FF69C64CCFE9}" destId="{78A4597A-F326-41BA-A4BD-4B999970FDBB}" srcOrd="1" destOrd="0" presId="urn:microsoft.com/office/officeart/2005/8/layout/hierarchy3"/>
    <dgm:cxn modelId="{6C294AAA-2328-4ECB-A19B-F576C563F4DC}" type="presParOf" srcId="{5F7B7D1B-3D0C-4745-A961-FF69C64CCFE9}" destId="{EFC743F5-82E3-44F4-9F54-4FC3D25E1705}" srcOrd="2" destOrd="0" presId="urn:microsoft.com/office/officeart/2005/8/layout/hierarchy3"/>
    <dgm:cxn modelId="{AC79453F-8C0F-486D-917E-FB48C922A4DA}" type="presParOf" srcId="{5F7B7D1B-3D0C-4745-A961-FF69C64CCFE9}" destId="{2DE4E428-EB3B-4B81-8A58-FDA3332FA93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210448-7CD6-4AE9-AECC-E74C095959B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B5951A-4B77-4076-B7F4-148FDF30D013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800" dirty="0" smtClean="0">
              <a:latin typeface="Arial Rounded MT Bold" pitchFamily="34" charset="0"/>
            </a:rPr>
            <a:t>DOSEN</a:t>
          </a:r>
          <a:endParaRPr lang="en-US" sz="2800" dirty="0">
            <a:latin typeface="Arial Rounded MT Bold" pitchFamily="34" charset="0"/>
          </a:endParaRPr>
        </a:p>
      </dgm:t>
    </dgm:pt>
    <dgm:pt modelId="{87D92FFF-98FE-4E49-9A33-496D4797680B}" type="parTrans" cxnId="{A780AAC2-CC52-43E8-BC6A-191E926B1AD9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A9A458D6-293A-4556-9E7F-4618A3958392}" type="sibTrans" cxnId="{A780AAC2-CC52-43E8-BC6A-191E926B1AD9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B0FA693F-FBDE-4F90-BE69-15B525CDBBCC}">
      <dgm:prSet phldrT="[Text]"/>
      <dgm:spPr/>
      <dgm:t>
        <a:bodyPr/>
        <a:lstStyle/>
        <a:p>
          <a:r>
            <a:rPr lang="en-US" dirty="0" smtClean="0">
              <a:latin typeface="Arial Rounded MT Bold" pitchFamily="34" charset="0"/>
            </a:rPr>
            <a:t>PENDIDIK</a:t>
          </a:r>
          <a:endParaRPr lang="en-US" dirty="0">
            <a:latin typeface="Arial Rounded MT Bold" pitchFamily="34" charset="0"/>
          </a:endParaRPr>
        </a:p>
      </dgm:t>
    </dgm:pt>
    <dgm:pt modelId="{EB0A88B4-B45F-48BA-BD55-920B34E45941}" type="parTrans" cxnId="{3F95D1C5-B0D2-4C31-8ED8-D76E766BC132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327F9803-9F7C-4E10-BDA4-D75012FC4446}" type="sibTrans" cxnId="{3F95D1C5-B0D2-4C31-8ED8-D76E766BC132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F24F6094-015B-42EB-856A-8AE6DDB9DC06}">
      <dgm:prSet phldrT="[Text]"/>
      <dgm:spPr/>
      <dgm:t>
        <a:bodyPr/>
        <a:lstStyle/>
        <a:p>
          <a:r>
            <a:rPr lang="en-US" dirty="0" smtClean="0">
              <a:latin typeface="Arial Rounded MT Bold" pitchFamily="34" charset="0"/>
            </a:rPr>
            <a:t>ILMUWAN</a:t>
          </a:r>
          <a:endParaRPr lang="en-US" dirty="0">
            <a:latin typeface="Arial Rounded MT Bold" pitchFamily="34" charset="0"/>
          </a:endParaRPr>
        </a:p>
      </dgm:t>
    </dgm:pt>
    <dgm:pt modelId="{0F24552D-FF83-4288-8D7E-0CCE3BD101A6}" type="parTrans" cxnId="{6914723D-3A6C-47F0-AB9D-4734DD8C76D2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F1BBBF0B-1024-4A21-94E5-A7E3A04FC0FA}" type="sibTrans" cxnId="{6914723D-3A6C-47F0-AB9D-4734DD8C76D2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9C39833D-F85B-47B3-8685-0F1B870BC963}">
      <dgm:prSet phldrT="[Text]" custT="1"/>
      <dgm:spPr/>
      <dgm:t>
        <a:bodyPr/>
        <a:lstStyle/>
        <a:p>
          <a:r>
            <a:rPr lang="en-US" sz="2800" dirty="0" smtClean="0">
              <a:latin typeface="Arial Rounded MT Bold" pitchFamily="34" charset="0"/>
            </a:rPr>
            <a:t>SERTIFIKASI  PENDIDIK PROFESIONAL</a:t>
          </a:r>
          <a:endParaRPr lang="en-US" sz="2800" dirty="0">
            <a:latin typeface="Arial Rounded MT Bold" pitchFamily="34" charset="0"/>
          </a:endParaRPr>
        </a:p>
      </dgm:t>
    </dgm:pt>
    <dgm:pt modelId="{89EB3778-D0D5-4ACF-B239-026E385CF013}" type="parTrans" cxnId="{F7ABCF14-D6C6-465C-B6FF-27F8F3E12FAE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96828664-C3E1-4C8F-BD48-0B1BCB55D4EE}" type="sibTrans" cxnId="{F7ABCF14-D6C6-465C-B6FF-27F8F3E12FAE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251EC11A-1D30-429A-8D3F-332915A3BE7D}">
      <dgm:prSet phldrT="[Text]"/>
      <dgm:spPr/>
      <dgm:t>
        <a:bodyPr/>
        <a:lstStyle/>
        <a:p>
          <a:r>
            <a:rPr lang="en-US" dirty="0" smtClean="0">
              <a:latin typeface="Arial Rounded MT Bold" pitchFamily="34" charset="0"/>
            </a:rPr>
            <a:t>PROFESIONALISME</a:t>
          </a:r>
          <a:endParaRPr lang="en-US" dirty="0">
            <a:latin typeface="Arial Rounded MT Bold" pitchFamily="34" charset="0"/>
          </a:endParaRPr>
        </a:p>
      </dgm:t>
    </dgm:pt>
    <dgm:pt modelId="{A577AD9E-6B75-48F0-9BA1-53F43ABC992A}" type="parTrans" cxnId="{56209148-44BA-4129-9F3D-F120B894F22F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85C699BB-86DE-45B8-855F-D72575B9CF79}" type="sibTrans" cxnId="{56209148-44BA-4129-9F3D-F120B894F22F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C8D2AC7F-9FFE-4D64-9BC8-B2CC5FDA71EB}">
      <dgm:prSet phldrT="[Text]"/>
      <dgm:spPr/>
      <dgm:t>
        <a:bodyPr/>
        <a:lstStyle/>
        <a:p>
          <a:r>
            <a:rPr lang="en-US" dirty="0" smtClean="0">
              <a:latin typeface="Arial Rounded MT Bold" pitchFamily="34" charset="0"/>
            </a:rPr>
            <a:t>BUDAYA AKADEMIK</a:t>
          </a:r>
          <a:endParaRPr lang="en-US" dirty="0">
            <a:latin typeface="Arial Rounded MT Bold" pitchFamily="34" charset="0"/>
          </a:endParaRPr>
        </a:p>
      </dgm:t>
    </dgm:pt>
    <dgm:pt modelId="{A9C1A056-6828-4FB0-985D-86C0ED713C52}" type="parTrans" cxnId="{9D122502-FF2F-4449-BAE9-DFCA5ED6E02A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4314118C-546B-48ED-8D33-75DDF1B53FC2}" type="sibTrans" cxnId="{9D122502-FF2F-4449-BAE9-DFCA5ED6E02A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68037C02-65E1-4895-86E0-5B60B3F96299}">
      <dgm:prSet phldrT="[Text]" custT="1"/>
      <dgm:spPr/>
      <dgm:t>
        <a:bodyPr/>
        <a:lstStyle/>
        <a:p>
          <a:r>
            <a:rPr lang="en-US" sz="3600" dirty="0" smtClean="0">
              <a:latin typeface="Arial Rounded MT Bold" pitchFamily="34" charset="0"/>
            </a:rPr>
            <a:t>PERILAKU</a:t>
          </a:r>
          <a:r>
            <a:rPr lang="id-ID" sz="3600" dirty="0" smtClean="0">
              <a:latin typeface="Arial Rounded MT Bold" pitchFamily="34" charset="0"/>
            </a:rPr>
            <a:t> </a:t>
          </a:r>
          <a:r>
            <a:rPr lang="en-US" sz="3600" dirty="0" smtClean="0">
              <a:latin typeface="Arial Rounded MT Bold" pitchFamily="34" charset="0"/>
            </a:rPr>
            <a:t>BERKARAKTER</a:t>
          </a:r>
          <a:endParaRPr lang="en-US" sz="3600" dirty="0">
            <a:latin typeface="Arial Rounded MT Bold" pitchFamily="34" charset="0"/>
          </a:endParaRPr>
        </a:p>
      </dgm:t>
    </dgm:pt>
    <dgm:pt modelId="{DAFDB04B-8E8D-4994-AC33-FB58418613F9}" type="parTrans" cxnId="{B29D1D93-D1DB-4A40-A413-63C8E12029DA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A16527B2-EE59-48A8-8074-AEC2709E2D84}" type="sibTrans" cxnId="{B29D1D93-D1DB-4A40-A413-63C8E12029DA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ED28127B-4668-4AFA-A253-A203C76D465A}">
      <dgm:prSet phldrT="[Text]"/>
      <dgm:spPr/>
      <dgm:t>
        <a:bodyPr/>
        <a:lstStyle/>
        <a:p>
          <a:r>
            <a:rPr lang="id-ID" dirty="0" smtClean="0">
              <a:latin typeface="Arial Rounded MT Bold" pitchFamily="34" charset="0"/>
            </a:rPr>
            <a:t>MENJUNJUNG TINGGI KEJUJURAN </a:t>
          </a:r>
          <a:r>
            <a:rPr lang="en-US" dirty="0" smtClean="0">
              <a:latin typeface="Arial Rounded MT Bold" pitchFamily="34" charset="0"/>
            </a:rPr>
            <a:t>    </a:t>
          </a:r>
          <a:endParaRPr lang="en-US" dirty="0">
            <a:latin typeface="Arial Rounded MT Bold" pitchFamily="34" charset="0"/>
          </a:endParaRPr>
        </a:p>
      </dgm:t>
    </dgm:pt>
    <dgm:pt modelId="{41511B59-DAA3-4555-8A56-A3B7F169293C}" type="parTrans" cxnId="{C6B7D2C9-9DC7-4BEA-ACCB-4347AB70123C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C7D4B109-C8DD-4659-BC62-82BBCE81BABE}" type="sibTrans" cxnId="{C6B7D2C9-9DC7-4BEA-ACCB-4347AB70123C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043BED9D-36C4-4C66-B584-88E730C393D0}" type="pres">
      <dgm:prSet presAssocID="{B0210448-7CD6-4AE9-AECC-E74C095959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F5200F-F370-44AA-B5B2-BEDB09CBE0F3}" type="pres">
      <dgm:prSet presAssocID="{68037C02-65E1-4895-86E0-5B60B3F96299}" presName="boxAndChildren" presStyleCnt="0"/>
      <dgm:spPr/>
    </dgm:pt>
    <dgm:pt modelId="{5F5FE879-6718-42B8-935C-7CBB7EE2AC14}" type="pres">
      <dgm:prSet presAssocID="{68037C02-65E1-4895-86E0-5B60B3F96299}" presName="parentTextBox" presStyleLbl="node1" presStyleIdx="0" presStyleCnt="3"/>
      <dgm:spPr/>
      <dgm:t>
        <a:bodyPr/>
        <a:lstStyle/>
        <a:p>
          <a:endParaRPr lang="en-US"/>
        </a:p>
      </dgm:t>
    </dgm:pt>
    <dgm:pt modelId="{1862DB47-F382-4214-A454-C11813E62DBD}" type="pres">
      <dgm:prSet presAssocID="{68037C02-65E1-4895-86E0-5B60B3F96299}" presName="entireBox" presStyleLbl="node1" presStyleIdx="0" presStyleCnt="3"/>
      <dgm:spPr/>
      <dgm:t>
        <a:bodyPr/>
        <a:lstStyle/>
        <a:p>
          <a:endParaRPr lang="en-US"/>
        </a:p>
      </dgm:t>
    </dgm:pt>
    <dgm:pt modelId="{5B818796-CD45-47D6-A3E4-A611A58FFC3C}" type="pres">
      <dgm:prSet presAssocID="{68037C02-65E1-4895-86E0-5B60B3F96299}" presName="descendantBox" presStyleCnt="0"/>
      <dgm:spPr/>
    </dgm:pt>
    <dgm:pt modelId="{5E88E49E-154A-41CE-9A21-AD4D35C44DEF}" type="pres">
      <dgm:prSet presAssocID="{ED28127B-4668-4AFA-A253-A203C76D465A}" presName="childTextBox" presStyleLbl="fgAccFollowNode1" presStyleIdx="0" presStyleCnt="5" custScaleX="155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DD66D-B895-4797-995C-90C3134CB9B5}" type="pres">
      <dgm:prSet presAssocID="{96828664-C3E1-4C8F-BD48-0B1BCB55D4EE}" presName="sp" presStyleCnt="0"/>
      <dgm:spPr/>
    </dgm:pt>
    <dgm:pt modelId="{2BA6125A-6F28-43E3-8914-5AAD442BEC89}" type="pres">
      <dgm:prSet presAssocID="{9C39833D-F85B-47B3-8685-0F1B870BC963}" presName="arrowAndChildren" presStyleCnt="0"/>
      <dgm:spPr/>
    </dgm:pt>
    <dgm:pt modelId="{F0DCC9FA-DA65-4048-808D-394C1B8A2EF5}" type="pres">
      <dgm:prSet presAssocID="{9C39833D-F85B-47B3-8685-0F1B870BC963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F34BE6B7-92A5-4657-850C-49039DB54188}" type="pres">
      <dgm:prSet presAssocID="{9C39833D-F85B-47B3-8685-0F1B870BC963}" presName="arrow" presStyleLbl="node1" presStyleIdx="1" presStyleCnt="3" custLinFactNeighborX="-926"/>
      <dgm:spPr/>
      <dgm:t>
        <a:bodyPr/>
        <a:lstStyle/>
        <a:p>
          <a:endParaRPr lang="en-US"/>
        </a:p>
      </dgm:t>
    </dgm:pt>
    <dgm:pt modelId="{6AD8A2A7-1073-4B1B-A971-276F408259DB}" type="pres">
      <dgm:prSet presAssocID="{9C39833D-F85B-47B3-8685-0F1B870BC963}" presName="descendantArrow" presStyleCnt="0"/>
      <dgm:spPr/>
    </dgm:pt>
    <dgm:pt modelId="{9D0DFBFA-A4B4-41BF-8C55-6C1889CC13C2}" type="pres">
      <dgm:prSet presAssocID="{251EC11A-1D30-429A-8D3F-332915A3BE7D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C55EE-3B05-43BD-97AE-41594ED33414}" type="pres">
      <dgm:prSet presAssocID="{C8D2AC7F-9FFE-4D64-9BC8-B2CC5FDA71EB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BD2D5-E427-4861-AD6E-A1A0A24088DA}" type="pres">
      <dgm:prSet presAssocID="{A9A458D6-293A-4556-9E7F-4618A3958392}" presName="sp" presStyleCnt="0"/>
      <dgm:spPr/>
    </dgm:pt>
    <dgm:pt modelId="{77DE9B6B-1ED7-483A-9762-BE45EB6D9349}" type="pres">
      <dgm:prSet presAssocID="{2DB5951A-4B77-4076-B7F4-148FDF30D013}" presName="arrowAndChildren" presStyleCnt="0"/>
      <dgm:spPr/>
    </dgm:pt>
    <dgm:pt modelId="{12B20359-E4CF-43A3-BE45-8B7057724F19}" type="pres">
      <dgm:prSet presAssocID="{2DB5951A-4B77-4076-B7F4-148FDF30D013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0ECAD26E-75E4-4032-970F-041651286001}" type="pres">
      <dgm:prSet presAssocID="{2DB5951A-4B77-4076-B7F4-148FDF30D013}" presName="arrow" presStyleLbl="node1" presStyleIdx="2" presStyleCnt="3"/>
      <dgm:spPr/>
      <dgm:t>
        <a:bodyPr/>
        <a:lstStyle/>
        <a:p>
          <a:endParaRPr lang="en-US"/>
        </a:p>
      </dgm:t>
    </dgm:pt>
    <dgm:pt modelId="{9AFE8EA7-5986-46CB-B541-9CFC71D7F979}" type="pres">
      <dgm:prSet presAssocID="{2DB5951A-4B77-4076-B7F4-148FDF30D013}" presName="descendantArrow" presStyleCnt="0"/>
      <dgm:spPr/>
    </dgm:pt>
    <dgm:pt modelId="{EC322799-40AA-498A-A862-5BAA49A2DD8D}" type="pres">
      <dgm:prSet presAssocID="{B0FA693F-FBDE-4F90-BE69-15B525CDBBCC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F4508-6D11-4036-AAA0-108CD9A7383B}" type="pres">
      <dgm:prSet presAssocID="{F24F6094-015B-42EB-856A-8AE6DDB9DC06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CA7BA7-863F-42BE-BA43-39533272246F}" type="presOf" srcId="{ED28127B-4668-4AFA-A253-A203C76D465A}" destId="{5E88E49E-154A-41CE-9A21-AD4D35C44DEF}" srcOrd="0" destOrd="0" presId="urn:microsoft.com/office/officeart/2005/8/layout/process4"/>
    <dgm:cxn modelId="{CA94A97C-EDE6-4503-8E91-6EBBA1ADE856}" type="presOf" srcId="{2DB5951A-4B77-4076-B7F4-148FDF30D013}" destId="{12B20359-E4CF-43A3-BE45-8B7057724F19}" srcOrd="0" destOrd="0" presId="urn:microsoft.com/office/officeart/2005/8/layout/process4"/>
    <dgm:cxn modelId="{6914723D-3A6C-47F0-AB9D-4734DD8C76D2}" srcId="{2DB5951A-4B77-4076-B7F4-148FDF30D013}" destId="{F24F6094-015B-42EB-856A-8AE6DDB9DC06}" srcOrd="1" destOrd="0" parTransId="{0F24552D-FF83-4288-8D7E-0CCE3BD101A6}" sibTransId="{F1BBBF0B-1024-4A21-94E5-A7E3A04FC0FA}"/>
    <dgm:cxn modelId="{B29D1D93-D1DB-4A40-A413-63C8E12029DA}" srcId="{B0210448-7CD6-4AE9-AECC-E74C095959B7}" destId="{68037C02-65E1-4895-86E0-5B60B3F96299}" srcOrd="2" destOrd="0" parTransId="{DAFDB04B-8E8D-4994-AC33-FB58418613F9}" sibTransId="{A16527B2-EE59-48A8-8074-AEC2709E2D84}"/>
    <dgm:cxn modelId="{44C3F6CD-D7E0-40E9-A38A-6423F5EF54BF}" type="presOf" srcId="{251EC11A-1D30-429A-8D3F-332915A3BE7D}" destId="{9D0DFBFA-A4B4-41BF-8C55-6C1889CC13C2}" srcOrd="0" destOrd="0" presId="urn:microsoft.com/office/officeart/2005/8/layout/process4"/>
    <dgm:cxn modelId="{DEB74CEA-0621-425A-B92B-7E1C40A15F00}" type="presOf" srcId="{B0FA693F-FBDE-4F90-BE69-15B525CDBBCC}" destId="{EC322799-40AA-498A-A862-5BAA49A2DD8D}" srcOrd="0" destOrd="0" presId="urn:microsoft.com/office/officeart/2005/8/layout/process4"/>
    <dgm:cxn modelId="{9D122502-FF2F-4449-BAE9-DFCA5ED6E02A}" srcId="{9C39833D-F85B-47B3-8685-0F1B870BC963}" destId="{C8D2AC7F-9FFE-4D64-9BC8-B2CC5FDA71EB}" srcOrd="1" destOrd="0" parTransId="{A9C1A056-6828-4FB0-985D-86C0ED713C52}" sibTransId="{4314118C-546B-48ED-8D33-75DDF1B53FC2}"/>
    <dgm:cxn modelId="{E7D5DEE3-81C1-4558-A199-C5B37FEDBEBF}" type="presOf" srcId="{C8D2AC7F-9FFE-4D64-9BC8-B2CC5FDA71EB}" destId="{8EFC55EE-3B05-43BD-97AE-41594ED33414}" srcOrd="0" destOrd="0" presId="urn:microsoft.com/office/officeart/2005/8/layout/process4"/>
    <dgm:cxn modelId="{F7ABCF14-D6C6-465C-B6FF-27F8F3E12FAE}" srcId="{B0210448-7CD6-4AE9-AECC-E74C095959B7}" destId="{9C39833D-F85B-47B3-8685-0F1B870BC963}" srcOrd="1" destOrd="0" parTransId="{89EB3778-D0D5-4ACF-B239-026E385CF013}" sibTransId="{96828664-C3E1-4C8F-BD48-0B1BCB55D4EE}"/>
    <dgm:cxn modelId="{9BB4A70A-E01B-4305-B269-100FE8AE966F}" type="presOf" srcId="{68037C02-65E1-4895-86E0-5B60B3F96299}" destId="{5F5FE879-6718-42B8-935C-7CBB7EE2AC14}" srcOrd="0" destOrd="0" presId="urn:microsoft.com/office/officeart/2005/8/layout/process4"/>
    <dgm:cxn modelId="{A780AAC2-CC52-43E8-BC6A-191E926B1AD9}" srcId="{B0210448-7CD6-4AE9-AECC-E74C095959B7}" destId="{2DB5951A-4B77-4076-B7F4-148FDF30D013}" srcOrd="0" destOrd="0" parTransId="{87D92FFF-98FE-4E49-9A33-496D4797680B}" sibTransId="{A9A458D6-293A-4556-9E7F-4618A3958392}"/>
    <dgm:cxn modelId="{8E47A120-25BB-4F62-B8B3-F5060BE50DAC}" type="presOf" srcId="{9C39833D-F85B-47B3-8685-0F1B870BC963}" destId="{F0DCC9FA-DA65-4048-808D-394C1B8A2EF5}" srcOrd="0" destOrd="0" presId="urn:microsoft.com/office/officeart/2005/8/layout/process4"/>
    <dgm:cxn modelId="{557B721D-82FD-4F5E-86C1-E96C94C8443E}" type="presOf" srcId="{68037C02-65E1-4895-86E0-5B60B3F96299}" destId="{1862DB47-F382-4214-A454-C11813E62DBD}" srcOrd="1" destOrd="0" presId="urn:microsoft.com/office/officeart/2005/8/layout/process4"/>
    <dgm:cxn modelId="{73560AE6-2D64-4313-AFD9-CF47E06A2F7F}" type="presOf" srcId="{2DB5951A-4B77-4076-B7F4-148FDF30D013}" destId="{0ECAD26E-75E4-4032-970F-041651286001}" srcOrd="1" destOrd="0" presId="urn:microsoft.com/office/officeart/2005/8/layout/process4"/>
    <dgm:cxn modelId="{C6B7D2C9-9DC7-4BEA-ACCB-4347AB70123C}" srcId="{68037C02-65E1-4895-86E0-5B60B3F96299}" destId="{ED28127B-4668-4AFA-A253-A203C76D465A}" srcOrd="0" destOrd="0" parTransId="{41511B59-DAA3-4555-8A56-A3B7F169293C}" sibTransId="{C7D4B109-C8DD-4659-BC62-82BBCE81BABE}"/>
    <dgm:cxn modelId="{DF8D88BE-135B-44AA-A050-0768E2A30698}" type="presOf" srcId="{B0210448-7CD6-4AE9-AECC-E74C095959B7}" destId="{043BED9D-36C4-4C66-B584-88E730C393D0}" srcOrd="0" destOrd="0" presId="urn:microsoft.com/office/officeart/2005/8/layout/process4"/>
    <dgm:cxn modelId="{56209148-44BA-4129-9F3D-F120B894F22F}" srcId="{9C39833D-F85B-47B3-8685-0F1B870BC963}" destId="{251EC11A-1D30-429A-8D3F-332915A3BE7D}" srcOrd="0" destOrd="0" parTransId="{A577AD9E-6B75-48F0-9BA1-53F43ABC992A}" sibTransId="{85C699BB-86DE-45B8-855F-D72575B9CF79}"/>
    <dgm:cxn modelId="{0B8763F7-9C91-45F6-AFA9-45097DAB0D40}" type="presOf" srcId="{9C39833D-F85B-47B3-8685-0F1B870BC963}" destId="{F34BE6B7-92A5-4657-850C-49039DB54188}" srcOrd="1" destOrd="0" presId="urn:microsoft.com/office/officeart/2005/8/layout/process4"/>
    <dgm:cxn modelId="{3F95D1C5-B0D2-4C31-8ED8-D76E766BC132}" srcId="{2DB5951A-4B77-4076-B7F4-148FDF30D013}" destId="{B0FA693F-FBDE-4F90-BE69-15B525CDBBCC}" srcOrd="0" destOrd="0" parTransId="{EB0A88B4-B45F-48BA-BD55-920B34E45941}" sibTransId="{327F9803-9F7C-4E10-BDA4-D75012FC4446}"/>
    <dgm:cxn modelId="{8E620186-3A03-47C7-8AB2-59861C86EF0A}" type="presOf" srcId="{F24F6094-015B-42EB-856A-8AE6DDB9DC06}" destId="{C68F4508-6D11-4036-AAA0-108CD9A7383B}" srcOrd="0" destOrd="0" presId="urn:microsoft.com/office/officeart/2005/8/layout/process4"/>
    <dgm:cxn modelId="{5935FEFE-79F8-413D-85C4-B65A24D99731}" type="presParOf" srcId="{043BED9D-36C4-4C66-B584-88E730C393D0}" destId="{68F5200F-F370-44AA-B5B2-BEDB09CBE0F3}" srcOrd="0" destOrd="0" presId="urn:microsoft.com/office/officeart/2005/8/layout/process4"/>
    <dgm:cxn modelId="{465CD208-DB41-4CE8-BFDE-D38097F09996}" type="presParOf" srcId="{68F5200F-F370-44AA-B5B2-BEDB09CBE0F3}" destId="{5F5FE879-6718-42B8-935C-7CBB7EE2AC14}" srcOrd="0" destOrd="0" presId="urn:microsoft.com/office/officeart/2005/8/layout/process4"/>
    <dgm:cxn modelId="{9951A3F5-3DAB-4013-8980-42AA068AAF65}" type="presParOf" srcId="{68F5200F-F370-44AA-B5B2-BEDB09CBE0F3}" destId="{1862DB47-F382-4214-A454-C11813E62DBD}" srcOrd="1" destOrd="0" presId="urn:microsoft.com/office/officeart/2005/8/layout/process4"/>
    <dgm:cxn modelId="{E6E21D50-0E3F-40B4-80AC-E6339ABF5EA0}" type="presParOf" srcId="{68F5200F-F370-44AA-B5B2-BEDB09CBE0F3}" destId="{5B818796-CD45-47D6-A3E4-A611A58FFC3C}" srcOrd="2" destOrd="0" presId="urn:microsoft.com/office/officeart/2005/8/layout/process4"/>
    <dgm:cxn modelId="{BFAF3744-DD3F-499B-830F-4CAB20F8D9D4}" type="presParOf" srcId="{5B818796-CD45-47D6-A3E4-A611A58FFC3C}" destId="{5E88E49E-154A-41CE-9A21-AD4D35C44DEF}" srcOrd="0" destOrd="0" presId="urn:microsoft.com/office/officeart/2005/8/layout/process4"/>
    <dgm:cxn modelId="{CFC40458-882C-4C90-9D07-91FBF363775D}" type="presParOf" srcId="{043BED9D-36C4-4C66-B584-88E730C393D0}" destId="{570DD66D-B895-4797-995C-90C3134CB9B5}" srcOrd="1" destOrd="0" presId="urn:microsoft.com/office/officeart/2005/8/layout/process4"/>
    <dgm:cxn modelId="{9943144E-298A-4CB7-B468-4CDD7B43B20B}" type="presParOf" srcId="{043BED9D-36C4-4C66-B584-88E730C393D0}" destId="{2BA6125A-6F28-43E3-8914-5AAD442BEC89}" srcOrd="2" destOrd="0" presId="urn:microsoft.com/office/officeart/2005/8/layout/process4"/>
    <dgm:cxn modelId="{BB24CC16-D281-4557-A72E-A1B4A3A2FD7C}" type="presParOf" srcId="{2BA6125A-6F28-43E3-8914-5AAD442BEC89}" destId="{F0DCC9FA-DA65-4048-808D-394C1B8A2EF5}" srcOrd="0" destOrd="0" presId="urn:microsoft.com/office/officeart/2005/8/layout/process4"/>
    <dgm:cxn modelId="{24A4A533-65C3-4C36-831E-920349AF18F4}" type="presParOf" srcId="{2BA6125A-6F28-43E3-8914-5AAD442BEC89}" destId="{F34BE6B7-92A5-4657-850C-49039DB54188}" srcOrd="1" destOrd="0" presId="urn:microsoft.com/office/officeart/2005/8/layout/process4"/>
    <dgm:cxn modelId="{269010D4-063C-40BC-B211-560E91A164CC}" type="presParOf" srcId="{2BA6125A-6F28-43E3-8914-5AAD442BEC89}" destId="{6AD8A2A7-1073-4B1B-A971-276F408259DB}" srcOrd="2" destOrd="0" presId="urn:microsoft.com/office/officeart/2005/8/layout/process4"/>
    <dgm:cxn modelId="{CF009AB0-FB6B-4766-AFC0-F5C5E7823E30}" type="presParOf" srcId="{6AD8A2A7-1073-4B1B-A971-276F408259DB}" destId="{9D0DFBFA-A4B4-41BF-8C55-6C1889CC13C2}" srcOrd="0" destOrd="0" presId="urn:microsoft.com/office/officeart/2005/8/layout/process4"/>
    <dgm:cxn modelId="{20BD106D-A6A9-4498-A987-DE405C577A27}" type="presParOf" srcId="{6AD8A2A7-1073-4B1B-A971-276F408259DB}" destId="{8EFC55EE-3B05-43BD-97AE-41594ED33414}" srcOrd="1" destOrd="0" presId="urn:microsoft.com/office/officeart/2005/8/layout/process4"/>
    <dgm:cxn modelId="{DBC272E6-1FB1-41DD-8419-B30E14D9733A}" type="presParOf" srcId="{043BED9D-36C4-4C66-B584-88E730C393D0}" destId="{6B6BD2D5-E427-4861-AD6E-A1A0A24088DA}" srcOrd="3" destOrd="0" presId="urn:microsoft.com/office/officeart/2005/8/layout/process4"/>
    <dgm:cxn modelId="{50C095D1-7676-4CA8-8F92-DEE23BDEE834}" type="presParOf" srcId="{043BED9D-36C4-4C66-B584-88E730C393D0}" destId="{77DE9B6B-1ED7-483A-9762-BE45EB6D9349}" srcOrd="4" destOrd="0" presId="urn:microsoft.com/office/officeart/2005/8/layout/process4"/>
    <dgm:cxn modelId="{70F8139A-9A24-45C7-BF82-96D722084A97}" type="presParOf" srcId="{77DE9B6B-1ED7-483A-9762-BE45EB6D9349}" destId="{12B20359-E4CF-43A3-BE45-8B7057724F19}" srcOrd="0" destOrd="0" presId="urn:microsoft.com/office/officeart/2005/8/layout/process4"/>
    <dgm:cxn modelId="{32B231C4-EE4F-49B7-9CA4-7E74D0A2752F}" type="presParOf" srcId="{77DE9B6B-1ED7-483A-9762-BE45EB6D9349}" destId="{0ECAD26E-75E4-4032-970F-041651286001}" srcOrd="1" destOrd="0" presId="urn:microsoft.com/office/officeart/2005/8/layout/process4"/>
    <dgm:cxn modelId="{C83B2B88-E13E-4A31-82DA-9C0FE23D97C4}" type="presParOf" srcId="{77DE9B6B-1ED7-483A-9762-BE45EB6D9349}" destId="{9AFE8EA7-5986-46CB-B541-9CFC71D7F979}" srcOrd="2" destOrd="0" presId="urn:microsoft.com/office/officeart/2005/8/layout/process4"/>
    <dgm:cxn modelId="{D1C67C94-857B-4C62-833D-CE91A095D074}" type="presParOf" srcId="{9AFE8EA7-5986-46CB-B541-9CFC71D7F979}" destId="{EC322799-40AA-498A-A862-5BAA49A2DD8D}" srcOrd="0" destOrd="0" presId="urn:microsoft.com/office/officeart/2005/8/layout/process4"/>
    <dgm:cxn modelId="{26C61F8F-2CF1-4BD2-B7EC-76BCD0DE9F26}" type="presParOf" srcId="{9AFE8EA7-5986-46CB-B541-9CFC71D7F979}" destId="{C68F4508-6D11-4036-AAA0-108CD9A7383B}" srcOrd="1" destOrd="0" presId="urn:microsoft.com/office/officeart/2005/8/layout/process4"/>
  </dgm:cxnLst>
  <dgm:bg>
    <a:solidFill>
      <a:schemeClr val="accent2"/>
    </a:solidFill>
  </dgm:bg>
  <dgm:whole>
    <a:ln>
      <a:solidFill>
        <a:schemeClr val="tx1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002180-D474-4786-9A0F-3A42A2F394AA}">
      <dsp:nvSpPr>
        <dsp:cNvPr id="0" name=""/>
        <dsp:cNvSpPr/>
      </dsp:nvSpPr>
      <dsp:spPr>
        <a:xfrm>
          <a:off x="975360" y="70472"/>
          <a:ext cx="2713238" cy="13566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KAPAN DILAKUKAN?</a:t>
          </a:r>
          <a:endParaRPr lang="id-ID" sz="3100" kern="1200" dirty="0"/>
        </a:p>
      </dsp:txBody>
      <dsp:txXfrm>
        <a:off x="975360" y="70472"/>
        <a:ext cx="2713238" cy="1356619"/>
      </dsp:txXfrm>
    </dsp:sp>
    <dsp:sp modelId="{28C2381E-CC97-4871-8EA5-9959F44DF46D}">
      <dsp:nvSpPr>
        <dsp:cNvPr id="0" name=""/>
        <dsp:cNvSpPr/>
      </dsp:nvSpPr>
      <dsp:spPr>
        <a:xfrm>
          <a:off x="1246684" y="1427091"/>
          <a:ext cx="276017" cy="949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9172"/>
              </a:lnTo>
              <a:lnTo>
                <a:pt x="276017" y="949172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A12A0-479D-4E63-BE5A-605AFAC8C678}">
      <dsp:nvSpPr>
        <dsp:cNvPr id="0" name=""/>
        <dsp:cNvSpPr/>
      </dsp:nvSpPr>
      <dsp:spPr>
        <a:xfrm>
          <a:off x="1522701" y="1697954"/>
          <a:ext cx="2170591" cy="1356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MULAI SEPTEMBER</a:t>
          </a:r>
          <a:endParaRPr lang="id-ID" sz="2200" kern="1200" dirty="0"/>
        </a:p>
      </dsp:txBody>
      <dsp:txXfrm>
        <a:off x="1522701" y="1697954"/>
        <a:ext cx="2170591" cy="1356619"/>
      </dsp:txXfrm>
    </dsp:sp>
    <dsp:sp modelId="{8847A3E1-B518-4743-9BF7-22CC054E272F}">
      <dsp:nvSpPr>
        <dsp:cNvPr id="0" name=""/>
        <dsp:cNvSpPr/>
      </dsp:nvSpPr>
      <dsp:spPr>
        <a:xfrm>
          <a:off x="1246684" y="1427091"/>
          <a:ext cx="276017" cy="2644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4946"/>
              </a:lnTo>
              <a:lnTo>
                <a:pt x="276017" y="2644946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CEF5A-DE7C-4E5B-A9C4-3CE5AA419710}">
      <dsp:nvSpPr>
        <dsp:cNvPr id="0" name=""/>
        <dsp:cNvSpPr/>
      </dsp:nvSpPr>
      <dsp:spPr>
        <a:xfrm>
          <a:off x="1522701" y="3393728"/>
          <a:ext cx="2170591" cy="1356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SAMPAI AKHIR NOPEMBER</a:t>
          </a:r>
          <a:endParaRPr lang="id-ID" sz="2200" kern="1200" dirty="0"/>
        </a:p>
      </dsp:txBody>
      <dsp:txXfrm>
        <a:off x="1522701" y="3393728"/>
        <a:ext cx="2170591" cy="1356619"/>
      </dsp:txXfrm>
    </dsp:sp>
    <dsp:sp modelId="{184A2844-30A8-44CA-9741-750B2998A554}">
      <dsp:nvSpPr>
        <dsp:cNvPr id="0" name=""/>
        <dsp:cNvSpPr/>
      </dsp:nvSpPr>
      <dsp:spPr>
        <a:xfrm>
          <a:off x="4371602" y="2179"/>
          <a:ext cx="2713238" cy="13566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BERAPA JUMLAHNYA?</a:t>
          </a:r>
          <a:endParaRPr lang="id-ID" sz="3100" kern="1200" dirty="0"/>
        </a:p>
      </dsp:txBody>
      <dsp:txXfrm>
        <a:off x="4371602" y="2179"/>
        <a:ext cx="2713238" cy="1356619"/>
      </dsp:txXfrm>
    </dsp:sp>
    <dsp:sp modelId="{5B55961C-1D24-4C57-BC83-0F3423DB71FA}">
      <dsp:nvSpPr>
        <dsp:cNvPr id="0" name=""/>
        <dsp:cNvSpPr/>
      </dsp:nvSpPr>
      <dsp:spPr>
        <a:xfrm>
          <a:off x="4642926" y="1358799"/>
          <a:ext cx="271323" cy="1017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7464"/>
              </a:lnTo>
              <a:lnTo>
                <a:pt x="271323" y="1017464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4597A-F326-41BA-A4BD-4B999970FDBB}">
      <dsp:nvSpPr>
        <dsp:cNvPr id="0" name=""/>
        <dsp:cNvSpPr/>
      </dsp:nvSpPr>
      <dsp:spPr>
        <a:xfrm>
          <a:off x="4914250" y="1697954"/>
          <a:ext cx="2170591" cy="1356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AWAL </a:t>
          </a:r>
          <a:r>
            <a:rPr lang="id-ID" sz="2200" kern="1200" dirty="0" smtClean="0"/>
            <a:t>13.729 (D4)</a:t>
          </a:r>
          <a:endParaRPr lang="id-ID" sz="2200" kern="1200" dirty="0"/>
        </a:p>
      </dsp:txBody>
      <dsp:txXfrm>
        <a:off x="4914250" y="1697954"/>
        <a:ext cx="2170591" cy="1356619"/>
      </dsp:txXfrm>
    </dsp:sp>
    <dsp:sp modelId="{EFC743F5-82E3-44F4-9F54-4FC3D25E1705}">
      <dsp:nvSpPr>
        <dsp:cNvPr id="0" name=""/>
        <dsp:cNvSpPr/>
      </dsp:nvSpPr>
      <dsp:spPr>
        <a:xfrm>
          <a:off x="4642926" y="1358799"/>
          <a:ext cx="271323" cy="2713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238"/>
              </a:lnTo>
              <a:lnTo>
                <a:pt x="271323" y="2713238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E4E428-EB3B-4B81-8A58-FDA3332FA931}">
      <dsp:nvSpPr>
        <dsp:cNvPr id="0" name=""/>
        <dsp:cNvSpPr/>
      </dsp:nvSpPr>
      <dsp:spPr>
        <a:xfrm>
          <a:off x="4914250" y="3393728"/>
          <a:ext cx="2170591" cy="1356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AKHIR </a:t>
          </a:r>
          <a:r>
            <a:rPr lang="id-ID" sz="2200" kern="1200" dirty="0" smtClean="0"/>
            <a:t>18.000 (D1)</a:t>
          </a:r>
          <a:endParaRPr lang="id-ID" sz="2200" kern="1200" dirty="0"/>
        </a:p>
      </dsp:txBody>
      <dsp:txXfrm>
        <a:off x="4914250" y="3393728"/>
        <a:ext cx="2170591" cy="13566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2DB47-F382-4214-A454-C11813E62DBD}">
      <dsp:nvSpPr>
        <dsp:cNvPr id="0" name=""/>
        <dsp:cNvSpPr/>
      </dsp:nvSpPr>
      <dsp:spPr>
        <a:xfrm>
          <a:off x="0" y="3992478"/>
          <a:ext cx="8686800" cy="1310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 Rounded MT Bold" pitchFamily="34" charset="0"/>
            </a:rPr>
            <a:t>PERILAKU</a:t>
          </a:r>
          <a:r>
            <a:rPr lang="id-ID" sz="3600" kern="1200" dirty="0" smtClean="0">
              <a:latin typeface="Arial Rounded MT Bold" pitchFamily="34" charset="0"/>
            </a:rPr>
            <a:t> </a:t>
          </a:r>
          <a:r>
            <a:rPr lang="en-US" sz="3600" kern="1200" dirty="0" smtClean="0">
              <a:latin typeface="Arial Rounded MT Bold" pitchFamily="34" charset="0"/>
            </a:rPr>
            <a:t>BERKARAKTER</a:t>
          </a:r>
          <a:endParaRPr lang="en-US" sz="3600" kern="1200" dirty="0">
            <a:latin typeface="Arial Rounded MT Bold" pitchFamily="34" charset="0"/>
          </a:endParaRPr>
        </a:p>
      </dsp:txBody>
      <dsp:txXfrm>
        <a:off x="0" y="3992478"/>
        <a:ext cx="8686800" cy="707627"/>
      </dsp:txXfrm>
    </dsp:sp>
    <dsp:sp modelId="{5E88E49E-154A-41CE-9A21-AD4D35C44DEF}">
      <dsp:nvSpPr>
        <dsp:cNvPr id="0" name=""/>
        <dsp:cNvSpPr/>
      </dsp:nvSpPr>
      <dsp:spPr>
        <a:xfrm>
          <a:off x="2" y="4673897"/>
          <a:ext cx="8686794" cy="6027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>
              <a:latin typeface="Arial Rounded MT Bold" pitchFamily="34" charset="0"/>
            </a:rPr>
            <a:t>MENJUNJUNG TINGGI KEJUJURAN </a:t>
          </a:r>
          <a:r>
            <a:rPr lang="en-US" sz="3100" kern="1200" dirty="0" smtClean="0">
              <a:latin typeface="Arial Rounded MT Bold" pitchFamily="34" charset="0"/>
            </a:rPr>
            <a:t>    </a:t>
          </a:r>
          <a:endParaRPr lang="en-US" sz="3100" kern="1200" dirty="0">
            <a:latin typeface="Arial Rounded MT Bold" pitchFamily="34" charset="0"/>
          </a:endParaRPr>
        </a:p>
      </dsp:txBody>
      <dsp:txXfrm>
        <a:off x="2" y="4673897"/>
        <a:ext cx="8686794" cy="602793"/>
      </dsp:txXfrm>
    </dsp:sp>
    <dsp:sp modelId="{F34BE6B7-92A5-4657-850C-49039DB54188}">
      <dsp:nvSpPr>
        <dsp:cNvPr id="0" name=""/>
        <dsp:cNvSpPr/>
      </dsp:nvSpPr>
      <dsp:spPr>
        <a:xfrm rot="10800000">
          <a:off x="0" y="1996708"/>
          <a:ext cx="8686800" cy="201542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 Rounded MT Bold" pitchFamily="34" charset="0"/>
            </a:rPr>
            <a:t>SERTIFIKASI  PENDIDIK PROFESIONAL</a:t>
          </a:r>
          <a:endParaRPr lang="en-US" sz="2800" kern="1200" dirty="0">
            <a:latin typeface="Arial Rounded MT Bold" pitchFamily="34" charset="0"/>
          </a:endParaRPr>
        </a:p>
      </dsp:txBody>
      <dsp:txXfrm>
        <a:off x="0" y="1996708"/>
        <a:ext cx="8686800" cy="707414"/>
      </dsp:txXfrm>
    </dsp:sp>
    <dsp:sp modelId="{9D0DFBFA-A4B4-41BF-8C55-6C1889CC13C2}">
      <dsp:nvSpPr>
        <dsp:cNvPr id="0" name=""/>
        <dsp:cNvSpPr/>
      </dsp:nvSpPr>
      <dsp:spPr>
        <a:xfrm>
          <a:off x="0" y="2704123"/>
          <a:ext cx="4343400" cy="6026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Arial Rounded MT Bold" pitchFamily="34" charset="0"/>
            </a:rPr>
            <a:t>PROFESIONALISME</a:t>
          </a:r>
          <a:endParaRPr lang="en-US" sz="3100" kern="1200" dirty="0">
            <a:latin typeface="Arial Rounded MT Bold" pitchFamily="34" charset="0"/>
          </a:endParaRPr>
        </a:p>
      </dsp:txBody>
      <dsp:txXfrm>
        <a:off x="0" y="2704123"/>
        <a:ext cx="4343400" cy="602612"/>
      </dsp:txXfrm>
    </dsp:sp>
    <dsp:sp modelId="{8EFC55EE-3B05-43BD-97AE-41594ED33414}">
      <dsp:nvSpPr>
        <dsp:cNvPr id="0" name=""/>
        <dsp:cNvSpPr/>
      </dsp:nvSpPr>
      <dsp:spPr>
        <a:xfrm>
          <a:off x="4343400" y="2704123"/>
          <a:ext cx="4343400" cy="6026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Arial Rounded MT Bold" pitchFamily="34" charset="0"/>
            </a:rPr>
            <a:t>BUDAYA AKADEMIK</a:t>
          </a:r>
          <a:endParaRPr lang="en-US" sz="3100" kern="1200" dirty="0">
            <a:latin typeface="Arial Rounded MT Bold" pitchFamily="34" charset="0"/>
          </a:endParaRPr>
        </a:p>
      </dsp:txBody>
      <dsp:txXfrm>
        <a:off x="4343400" y="2704123"/>
        <a:ext cx="4343400" cy="602612"/>
      </dsp:txXfrm>
    </dsp:sp>
    <dsp:sp modelId="{0ECAD26E-75E4-4032-970F-041651286001}">
      <dsp:nvSpPr>
        <dsp:cNvPr id="0" name=""/>
        <dsp:cNvSpPr/>
      </dsp:nvSpPr>
      <dsp:spPr>
        <a:xfrm rot="10800000">
          <a:off x="0" y="937"/>
          <a:ext cx="8686800" cy="2015426"/>
        </a:xfrm>
        <a:prstGeom prst="upArrowCallout">
          <a:avLst/>
        </a:prstGeom>
        <a:solidFill>
          <a:schemeClr val="accent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 Rounded MT Bold" pitchFamily="34" charset="0"/>
            </a:rPr>
            <a:t>DOSEN</a:t>
          </a:r>
          <a:endParaRPr lang="en-US" sz="2800" kern="1200" dirty="0">
            <a:latin typeface="Arial Rounded MT Bold" pitchFamily="34" charset="0"/>
          </a:endParaRPr>
        </a:p>
      </dsp:txBody>
      <dsp:txXfrm>
        <a:off x="0" y="937"/>
        <a:ext cx="8686800" cy="707414"/>
      </dsp:txXfrm>
    </dsp:sp>
    <dsp:sp modelId="{EC322799-40AA-498A-A862-5BAA49A2DD8D}">
      <dsp:nvSpPr>
        <dsp:cNvPr id="0" name=""/>
        <dsp:cNvSpPr/>
      </dsp:nvSpPr>
      <dsp:spPr>
        <a:xfrm>
          <a:off x="0" y="708352"/>
          <a:ext cx="4343400" cy="6026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Arial Rounded MT Bold" pitchFamily="34" charset="0"/>
            </a:rPr>
            <a:t>PENDIDIK</a:t>
          </a:r>
          <a:endParaRPr lang="en-US" sz="3100" kern="1200" dirty="0">
            <a:latin typeface="Arial Rounded MT Bold" pitchFamily="34" charset="0"/>
          </a:endParaRPr>
        </a:p>
      </dsp:txBody>
      <dsp:txXfrm>
        <a:off x="0" y="708352"/>
        <a:ext cx="4343400" cy="602612"/>
      </dsp:txXfrm>
    </dsp:sp>
    <dsp:sp modelId="{C68F4508-6D11-4036-AAA0-108CD9A7383B}">
      <dsp:nvSpPr>
        <dsp:cNvPr id="0" name=""/>
        <dsp:cNvSpPr/>
      </dsp:nvSpPr>
      <dsp:spPr>
        <a:xfrm>
          <a:off x="4343400" y="708352"/>
          <a:ext cx="4343400" cy="6026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Arial Rounded MT Bold" pitchFamily="34" charset="0"/>
            </a:rPr>
            <a:t>ILMUWAN</a:t>
          </a:r>
          <a:endParaRPr lang="en-US" sz="3100" kern="1200" dirty="0">
            <a:latin typeface="Arial Rounded MT Bold" pitchFamily="34" charset="0"/>
          </a:endParaRPr>
        </a:p>
      </dsp:txBody>
      <dsp:txXfrm>
        <a:off x="4343400" y="708352"/>
        <a:ext cx="4343400" cy="602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0D7-7F52-407D-B482-DFCFCF272418}" type="datetimeFigureOut">
              <a:rPr lang="id-ID" smtClean="0"/>
              <a:pPr/>
              <a:t>13/09/2013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E18439-1521-4381-A0AA-8762B8E55C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0D7-7F52-407D-B482-DFCFCF272418}" type="datetimeFigureOut">
              <a:rPr lang="id-ID" smtClean="0"/>
              <a:pPr/>
              <a:t>13/09/2013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8439-1521-4381-A0AA-8762B8E55C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0D7-7F52-407D-B482-DFCFCF272418}" type="datetimeFigureOut">
              <a:rPr lang="id-ID" smtClean="0"/>
              <a:pPr/>
              <a:t>13/09/2013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8439-1521-4381-A0AA-8762B8E55C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0D7-7F52-407D-B482-DFCFCF272418}" type="datetimeFigureOut">
              <a:rPr lang="id-ID" smtClean="0"/>
              <a:pPr/>
              <a:t>13/09/2013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8439-1521-4381-A0AA-8762B8E55C2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0D7-7F52-407D-B482-DFCFCF272418}" type="datetimeFigureOut">
              <a:rPr lang="id-ID" smtClean="0"/>
              <a:pPr/>
              <a:t>13/09/2013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8439-1521-4381-A0AA-8762B8E55C2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0D7-7F52-407D-B482-DFCFCF272418}" type="datetimeFigureOut">
              <a:rPr lang="id-ID" smtClean="0"/>
              <a:pPr/>
              <a:t>13/09/2013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8439-1521-4381-A0AA-8762B8E55C2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0D7-7F52-407D-B482-DFCFCF272418}" type="datetimeFigureOut">
              <a:rPr lang="id-ID" smtClean="0"/>
              <a:pPr/>
              <a:t>13/09/2013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8439-1521-4381-A0AA-8762B8E55C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0D7-7F52-407D-B482-DFCFCF272418}" type="datetimeFigureOut">
              <a:rPr lang="id-ID" smtClean="0"/>
              <a:pPr/>
              <a:t>13/09/2013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8439-1521-4381-A0AA-8762B8E55C2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0D7-7F52-407D-B482-DFCFCF272418}" type="datetimeFigureOut">
              <a:rPr lang="id-ID" smtClean="0"/>
              <a:pPr/>
              <a:t>13/09/2013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8439-1521-4381-A0AA-8762B8E55C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0D7-7F52-407D-B482-DFCFCF272418}" type="datetimeFigureOut">
              <a:rPr lang="id-ID" smtClean="0"/>
              <a:pPr/>
              <a:t>13/09/2013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18439-1521-4381-A0AA-8762B8E55C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0D7-7F52-407D-B482-DFCFCF272418}" type="datetimeFigureOut">
              <a:rPr lang="id-ID" smtClean="0"/>
              <a:pPr/>
              <a:t>13/09/2013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E18439-1521-4381-A0AA-8762B8E55C2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0D7-7F52-407D-B482-DFCFCF272418}" type="datetimeFigureOut">
              <a:rPr lang="id-ID" smtClean="0"/>
              <a:pPr/>
              <a:t>13/09/2013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E18439-1521-4381-A0AA-8762B8E55C2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829761"/>
          </a:xfrm>
        </p:spPr>
        <p:txBody>
          <a:bodyPr/>
          <a:lstStyle/>
          <a:p>
            <a:pPr algn="ctr"/>
            <a:r>
              <a:rPr lang="id-ID" dirty="0" smtClean="0"/>
              <a:t>PEMBAHARUAN SERDOS    TAHUN 2013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27630"/>
            <a:ext cx="7772400" cy="1617594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TIM SERDOS DIKTI</a:t>
            </a:r>
          </a:p>
          <a:p>
            <a:pPr algn="ctr"/>
            <a:endParaRPr lang="id-ID" dirty="0" smtClean="0"/>
          </a:p>
          <a:p>
            <a:pPr algn="ctr"/>
            <a:r>
              <a:rPr lang="id-ID" dirty="0" smtClean="0"/>
              <a:t>JAKARTA, 13-14 SEPTEMBER 2013</a:t>
            </a:r>
            <a:endParaRPr lang="id-ID" dirty="0"/>
          </a:p>
        </p:txBody>
      </p:sp>
      <p:pic>
        <p:nvPicPr>
          <p:cNvPr id="4" name="Picture 2" descr="Logo P&amp;K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10344"/>
            <a:ext cx="1189856" cy="118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PEMBAHARUAN PENILAIAN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" y="908720"/>
          <a:ext cx="9071991" cy="639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5"/>
                <a:gridCol w="3132179"/>
                <a:gridCol w="3023997"/>
              </a:tblGrid>
              <a:tr h="428775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Aspek 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Lama 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Baru </a:t>
                      </a:r>
                      <a:endParaRPr lang="id-ID" sz="2400" dirty="0"/>
                    </a:p>
                  </a:txBody>
                  <a:tcPr/>
                </a:tc>
              </a:tr>
              <a:tr h="657455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SKORING  PERSEPSIONAL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SEMANTIK 1-5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SEMANTIK 1-7</a:t>
                      </a:r>
                      <a:endParaRPr lang="id-ID" sz="2000" dirty="0"/>
                    </a:p>
                  </a:txBody>
                  <a:tcPr/>
                </a:tc>
              </a:tr>
              <a:tr h="719205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KEMAMPUAN DASAR : POTENSI AKADEMIK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TIDAK DINILAI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aseline="0" dirty="0" smtClean="0"/>
                        <a:t>DINILAI DARI SKOR TPA &amp;  KBI</a:t>
                      </a:r>
                      <a:endParaRPr lang="id-ID" sz="2000" dirty="0"/>
                    </a:p>
                  </a:txBody>
                  <a:tcPr/>
                </a:tc>
              </a:tr>
              <a:tr h="943305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KARYA ILMIAH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PUBLIKASI ILMIAH TIDAK PERLU DIUNGGAH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PUBLIKASI ILMIAH HARUS DIUNGGAH</a:t>
                      </a:r>
                      <a:endParaRPr lang="id-ID" sz="2000" dirty="0"/>
                    </a:p>
                  </a:txBody>
                  <a:tcPr/>
                </a:tc>
              </a:tr>
              <a:tr h="3515955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BATAS KELULUSAN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id-ID" sz="2000" dirty="0" smtClean="0"/>
                        <a:t>-PERSEPSIONAL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2000" dirty="0" smtClean="0"/>
                        <a:t>RERATA KOMPONEN ≥3,0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2000" dirty="0" smtClean="0"/>
                        <a:t>RERATA KESELURUHAN ≥3,5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id-ID" sz="2000" dirty="0" smtClean="0"/>
                        <a:t>-DESKRIPSI DIRI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id-ID" sz="2000" dirty="0" smtClean="0"/>
                        <a:t>RERATA ≥3,0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id-ID" sz="2000" dirty="0" smtClean="0"/>
                        <a:t>-NILAI GABUNGAN ≥75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id-ID" sz="2000" dirty="0" smtClean="0"/>
                        <a:t>PERSEPSIONAL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2000" dirty="0" smtClean="0"/>
                        <a:t>RERATA KOMPONEN ≥4,0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2000" dirty="0" smtClean="0"/>
                        <a:t>RERATA KESELURUHAN ≥4,5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id-ID" sz="2000" dirty="0" smtClean="0"/>
                        <a:t>-DESKRIPSI DIRI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id-ID" sz="2000" dirty="0" smtClean="0"/>
                        <a:t>RERATA ≥4,0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id-ID" sz="2000" dirty="0" smtClean="0"/>
                        <a:t>-NILAI GABUNGAN &gt;4,0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67544" y="1340768"/>
          <a:ext cx="806489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PERTANYAAN....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PERSPEKTIF SERDOS  </a:t>
            </a:r>
            <a:endParaRPr lang="en-US" sz="4000" dirty="0"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340768"/>
          <a:ext cx="8686800" cy="5303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TERIMA KASIH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07704" y="3486280"/>
            <a:ext cx="5256584" cy="1454888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SELAMAT BERKARYA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1"/>
                </a:solidFill>
              </a:rPr>
              <a:t>ALUR PIKIR PEMBAHARUAN       SERDOS 2013 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4860032" y="1628800"/>
            <a:ext cx="2664296" cy="1368152"/>
          </a:xfrm>
          <a:prstGeom prst="parallelogram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REKAM JEJAK KOMPETENSI  DOSEN</a:t>
            </a:r>
            <a:endParaRPr lang="id-ID" sz="2400" dirty="0"/>
          </a:p>
        </p:txBody>
      </p:sp>
      <p:sp>
        <p:nvSpPr>
          <p:cNvPr id="9" name="Chevron 8"/>
          <p:cNvSpPr/>
          <p:nvPr/>
        </p:nvSpPr>
        <p:spPr>
          <a:xfrm>
            <a:off x="3995936" y="3429000"/>
            <a:ext cx="3888432" cy="1512168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SKOR PENILAIAN  PERSEPSIONAL</a:t>
            </a:r>
            <a:endParaRPr lang="id-ID" sz="2400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236296" y="3284984"/>
            <a:ext cx="1907704" cy="1800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DOSEN PROFE-SIONAL</a:t>
            </a:r>
            <a:endParaRPr lang="id-ID" sz="2400" dirty="0">
              <a:solidFill>
                <a:schemeClr val="bg1"/>
              </a:solidFill>
            </a:endParaRPr>
          </a:p>
        </p:txBody>
      </p:sp>
      <p:sp>
        <p:nvSpPr>
          <p:cNvPr id="12" name="Parallelogram 11"/>
          <p:cNvSpPr/>
          <p:nvPr/>
        </p:nvSpPr>
        <p:spPr>
          <a:xfrm>
            <a:off x="4788024" y="5445224"/>
            <a:ext cx="2232248" cy="1152128"/>
          </a:xfrm>
          <a:prstGeom prst="parallelogram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SKOR  TES BAHASA INGGRIS  </a:t>
            </a:r>
            <a:endParaRPr lang="id-ID" sz="2400" dirty="0"/>
          </a:p>
        </p:txBody>
      </p:sp>
      <p:sp>
        <p:nvSpPr>
          <p:cNvPr id="13" name="Parallelogram 12"/>
          <p:cNvSpPr/>
          <p:nvPr/>
        </p:nvSpPr>
        <p:spPr>
          <a:xfrm>
            <a:off x="2123728" y="1556792"/>
            <a:ext cx="2664296" cy="1368152"/>
          </a:xfrm>
          <a:prstGeom prst="parallelogram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REKAM JEJAK PRESTASI  TRIDHARMA</a:t>
            </a:r>
            <a:endParaRPr lang="id-ID" sz="2400" dirty="0"/>
          </a:p>
        </p:txBody>
      </p:sp>
      <p:sp>
        <p:nvSpPr>
          <p:cNvPr id="14" name="Parallelogram 13"/>
          <p:cNvSpPr/>
          <p:nvPr/>
        </p:nvSpPr>
        <p:spPr>
          <a:xfrm>
            <a:off x="1907704" y="5373216"/>
            <a:ext cx="2736304" cy="1152128"/>
          </a:xfrm>
          <a:prstGeom prst="parallelogram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SKOR   PUBLIKASI ILMIAH</a:t>
            </a:r>
            <a:endParaRPr lang="id-ID" sz="2400" dirty="0"/>
          </a:p>
        </p:txBody>
      </p:sp>
      <p:sp>
        <p:nvSpPr>
          <p:cNvPr id="16" name="Down Arrow 15"/>
          <p:cNvSpPr/>
          <p:nvPr/>
        </p:nvSpPr>
        <p:spPr>
          <a:xfrm>
            <a:off x="2843808" y="3068960"/>
            <a:ext cx="576064" cy="28803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Down Arrow 17"/>
          <p:cNvSpPr/>
          <p:nvPr/>
        </p:nvSpPr>
        <p:spPr>
          <a:xfrm>
            <a:off x="755576" y="3068960"/>
            <a:ext cx="576064" cy="21602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Down Arrow 18"/>
          <p:cNvSpPr/>
          <p:nvPr/>
        </p:nvSpPr>
        <p:spPr>
          <a:xfrm>
            <a:off x="5076056" y="3068960"/>
            <a:ext cx="576064" cy="28803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467544" y="5373216"/>
            <a:ext cx="1152128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SKOR TPA</a:t>
            </a:r>
            <a:endParaRPr lang="id-ID" sz="2400" dirty="0"/>
          </a:p>
        </p:txBody>
      </p:sp>
      <p:sp>
        <p:nvSpPr>
          <p:cNvPr id="20" name="Cross 19"/>
          <p:cNvSpPr/>
          <p:nvPr/>
        </p:nvSpPr>
        <p:spPr>
          <a:xfrm>
            <a:off x="2627784" y="4941168"/>
            <a:ext cx="360040" cy="360040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Cross 20"/>
          <p:cNvSpPr/>
          <p:nvPr/>
        </p:nvSpPr>
        <p:spPr>
          <a:xfrm>
            <a:off x="5436096" y="5013176"/>
            <a:ext cx="432048" cy="360040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Bent-Up Arrow 21"/>
          <p:cNvSpPr/>
          <p:nvPr/>
        </p:nvSpPr>
        <p:spPr>
          <a:xfrm rot="16200000">
            <a:off x="7740352" y="1988840"/>
            <a:ext cx="936104" cy="936104"/>
          </a:xfrm>
          <a:prstGeom prst="ben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251520" y="1556792"/>
            <a:ext cx="18002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POTENSI AKADEMIK</a:t>
            </a:r>
            <a:endParaRPr lang="id-ID" sz="2400" dirty="0"/>
          </a:p>
        </p:txBody>
      </p:sp>
      <p:sp>
        <p:nvSpPr>
          <p:cNvPr id="24" name="Pentagon 23"/>
          <p:cNvSpPr/>
          <p:nvPr/>
        </p:nvSpPr>
        <p:spPr>
          <a:xfrm>
            <a:off x="1547664" y="3429000"/>
            <a:ext cx="3168352" cy="1512168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SKOR PENILAIAN  DESKRIPSI DIRI &amp; CV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400600"/>
          </a:xfrm>
        </p:spPr>
        <p:txBody>
          <a:bodyPr>
            <a:noAutofit/>
          </a:bodyPr>
          <a:lstStyle/>
          <a:p>
            <a:r>
              <a:rPr lang="id-ID" sz="3200" dirty="0" smtClean="0"/>
              <a:t>Mengukur kemampuan p</a:t>
            </a:r>
            <a:r>
              <a:rPr lang="en-GB" sz="3200" dirty="0" err="1" smtClean="0"/>
              <a:t>emahaman</a:t>
            </a:r>
            <a:r>
              <a:rPr lang="id-ID" sz="3200" dirty="0" smtClean="0"/>
              <a:t> </a:t>
            </a:r>
            <a:r>
              <a:rPr lang="en-GB" sz="3200" dirty="0" err="1" smtClean="0"/>
              <a:t>dan</a:t>
            </a:r>
            <a:r>
              <a:rPr lang="en-GB" sz="3200" dirty="0" smtClean="0"/>
              <a:t> </a:t>
            </a:r>
            <a:r>
              <a:rPr lang="id-ID" sz="3200" dirty="0" smtClean="0"/>
              <a:t> </a:t>
            </a:r>
            <a:r>
              <a:rPr lang="en-GB" sz="3200" dirty="0" err="1" smtClean="0"/>
              <a:t>penalaran</a:t>
            </a:r>
            <a:r>
              <a:rPr lang="en-GB" sz="3200" dirty="0" smtClean="0"/>
              <a:t> </a:t>
            </a:r>
            <a:r>
              <a:rPr lang="id-ID" sz="3200" dirty="0" smtClean="0"/>
              <a:t> seseorang, </a:t>
            </a:r>
          </a:p>
          <a:p>
            <a:r>
              <a:rPr lang="id-ID" sz="3200" dirty="0" smtClean="0"/>
              <a:t>Mengukur p</a:t>
            </a:r>
            <a:r>
              <a:rPr lang="en-GB" sz="3200" dirty="0" err="1" smtClean="0"/>
              <a:t>otensi</a:t>
            </a:r>
            <a:r>
              <a:rPr lang="id-ID" sz="3200" dirty="0" smtClean="0"/>
              <a:t> </a:t>
            </a:r>
            <a:r>
              <a:rPr lang="en-GB" sz="3200" dirty="0" smtClean="0"/>
              <a:t> </a:t>
            </a:r>
            <a:r>
              <a:rPr lang="id-ID" sz="3200" dirty="0" smtClean="0"/>
              <a:t>seseorang </a:t>
            </a:r>
            <a:r>
              <a:rPr lang="en-GB" sz="3200" dirty="0" err="1" smtClean="0"/>
              <a:t>untuk</a:t>
            </a:r>
            <a:r>
              <a:rPr lang="en-GB" sz="3200" dirty="0" smtClean="0"/>
              <a:t> </a:t>
            </a:r>
            <a:r>
              <a:rPr lang="en-GB" sz="3200" dirty="0" err="1" smtClean="0"/>
              <a:t>dapat</a:t>
            </a:r>
            <a:r>
              <a:rPr lang="en-GB" sz="3200" dirty="0" smtClean="0"/>
              <a:t> </a:t>
            </a:r>
            <a:r>
              <a:rPr lang="en-GB" sz="3200" dirty="0" err="1" smtClean="0"/>
              <a:t>berhasil</a:t>
            </a:r>
            <a:r>
              <a:rPr lang="en-GB" sz="3200" dirty="0" smtClean="0"/>
              <a:t> </a:t>
            </a:r>
            <a:r>
              <a:rPr lang="en-GB" sz="3200" dirty="0" err="1" smtClean="0"/>
              <a:t>dan</a:t>
            </a:r>
            <a:r>
              <a:rPr lang="en-GB" sz="3200" dirty="0" smtClean="0"/>
              <a:t> </a:t>
            </a:r>
            <a:r>
              <a:rPr lang="en-GB" sz="3200" dirty="0" err="1" smtClean="0"/>
              <a:t>berkembang</a:t>
            </a:r>
            <a:r>
              <a:rPr lang="en-GB" sz="3200" dirty="0" smtClean="0"/>
              <a:t> </a:t>
            </a:r>
            <a:r>
              <a:rPr lang="en-GB" sz="3200" dirty="0" err="1" smtClean="0"/>
              <a:t>dalam</a:t>
            </a:r>
            <a:r>
              <a:rPr lang="en-GB" sz="3200" dirty="0" smtClean="0"/>
              <a:t> </a:t>
            </a:r>
            <a:r>
              <a:rPr lang="en-GB" sz="3200" dirty="0" err="1" smtClean="0"/>
              <a:t>menempuh</a:t>
            </a:r>
            <a:r>
              <a:rPr lang="en-GB" sz="3200" dirty="0" smtClean="0"/>
              <a:t> </a:t>
            </a:r>
            <a:r>
              <a:rPr lang="en-GB" sz="3200" dirty="0" err="1" smtClean="0"/>
              <a:t>pendidikan</a:t>
            </a:r>
            <a:r>
              <a:rPr lang="id-ID" sz="3200" dirty="0" smtClean="0"/>
              <a:t> tinggi </a:t>
            </a:r>
            <a:r>
              <a:rPr lang="en-GB" sz="3200" dirty="0" smtClean="0"/>
              <a:t> </a:t>
            </a:r>
            <a:endParaRPr lang="id-ID" sz="3200" dirty="0" smtClean="0"/>
          </a:p>
          <a:p>
            <a:r>
              <a:rPr lang="en-GB" sz="3200" dirty="0" err="1" smtClean="0"/>
              <a:t>Tidak</a:t>
            </a:r>
            <a:r>
              <a:rPr lang="id-ID" sz="3200" dirty="0" smtClean="0"/>
              <a:t> </a:t>
            </a:r>
            <a:r>
              <a:rPr lang="en-GB" sz="3200" dirty="0" smtClean="0"/>
              <a:t> </a:t>
            </a:r>
            <a:r>
              <a:rPr lang="id-ID" sz="3200" dirty="0" smtClean="0"/>
              <a:t> </a:t>
            </a:r>
            <a:r>
              <a:rPr lang="en-GB" sz="3200" dirty="0" err="1" smtClean="0"/>
              <a:t>terkait</a:t>
            </a:r>
            <a:r>
              <a:rPr lang="en-GB" sz="3200" dirty="0" smtClean="0"/>
              <a:t> </a:t>
            </a:r>
            <a:r>
              <a:rPr lang="en-GB" sz="3200" dirty="0" err="1" smtClean="0"/>
              <a:t>dengan</a:t>
            </a:r>
            <a:r>
              <a:rPr lang="en-GB" sz="3200" dirty="0" smtClean="0"/>
              <a:t> </a:t>
            </a:r>
            <a:r>
              <a:rPr lang="en-GB" sz="3200" dirty="0" err="1" smtClean="0"/>
              <a:t>materi</a:t>
            </a:r>
            <a:r>
              <a:rPr lang="en-GB" sz="3200" dirty="0" smtClean="0"/>
              <a:t> </a:t>
            </a:r>
            <a:r>
              <a:rPr lang="en-GB" sz="3200" dirty="0" err="1" smtClean="0"/>
              <a:t>bidang</a:t>
            </a:r>
            <a:r>
              <a:rPr lang="en-GB" sz="3200" dirty="0" smtClean="0"/>
              <a:t> </a:t>
            </a:r>
            <a:r>
              <a:rPr lang="en-GB" sz="3200" dirty="0" err="1" smtClean="0"/>
              <a:t>studi</a:t>
            </a:r>
            <a:r>
              <a:rPr lang="en-GB" sz="3200" dirty="0" smtClean="0"/>
              <a:t> </a:t>
            </a:r>
            <a:r>
              <a:rPr lang="id-ID" sz="3200" dirty="0" smtClean="0"/>
              <a:t> </a:t>
            </a:r>
            <a:r>
              <a:rPr lang="en-GB" sz="3200" dirty="0" err="1" smtClean="0"/>
              <a:t>tertentu</a:t>
            </a:r>
            <a:r>
              <a:rPr lang="en-GB" sz="3200" dirty="0" smtClean="0"/>
              <a:t>. </a:t>
            </a:r>
            <a:endParaRPr lang="id-ID" sz="3200" dirty="0" smtClean="0"/>
          </a:p>
          <a:p>
            <a:r>
              <a:rPr lang="id-ID" sz="3200" dirty="0" smtClean="0"/>
              <a:t>Hasilnya t</a:t>
            </a:r>
            <a:r>
              <a:rPr lang="en-GB" sz="3200" dirty="0" err="1" smtClean="0"/>
              <a:t>idak</a:t>
            </a:r>
            <a:r>
              <a:rPr lang="id-ID" sz="3200" dirty="0" smtClean="0"/>
              <a:t> </a:t>
            </a:r>
            <a:r>
              <a:rPr lang="en-GB" sz="3200" dirty="0" smtClean="0"/>
              <a:t> </a:t>
            </a:r>
            <a:r>
              <a:rPr lang="en-GB" sz="3200" dirty="0" err="1" smtClean="0"/>
              <a:t>dipengaruhi</a:t>
            </a:r>
            <a:r>
              <a:rPr lang="en-GB" sz="3200" dirty="0" smtClean="0"/>
              <a:t> </a:t>
            </a:r>
            <a:r>
              <a:rPr lang="en-GB" sz="3200" dirty="0" err="1" smtClean="0"/>
              <a:t>oleh</a:t>
            </a:r>
            <a:r>
              <a:rPr lang="en-GB" sz="3200" dirty="0" smtClean="0"/>
              <a:t> </a:t>
            </a:r>
            <a:r>
              <a:rPr lang="en-GB" sz="3200" dirty="0" err="1" smtClean="0"/>
              <a:t>variasi</a:t>
            </a:r>
            <a:r>
              <a:rPr lang="en-GB" sz="3200" dirty="0" smtClean="0"/>
              <a:t>  </a:t>
            </a:r>
            <a:r>
              <a:rPr lang="en-GB" sz="3200" dirty="0" err="1" smtClean="0"/>
              <a:t>jenjang</a:t>
            </a:r>
            <a:r>
              <a:rPr lang="en-GB" sz="3200" dirty="0" smtClean="0"/>
              <a:t> </a:t>
            </a:r>
            <a:r>
              <a:rPr lang="en-GB" sz="3200" dirty="0" err="1" smtClean="0"/>
              <a:t>pendidikan</a:t>
            </a:r>
            <a:r>
              <a:rPr lang="en-GB" sz="3200" dirty="0" smtClean="0"/>
              <a:t> </a:t>
            </a:r>
            <a:r>
              <a:rPr lang="en-GB" sz="3200" dirty="0" err="1" smtClean="0"/>
              <a:t>sebelumnya</a:t>
            </a:r>
            <a:r>
              <a:rPr lang="id-ID" sz="3200" dirty="0" smtClean="0"/>
              <a:t> (</a:t>
            </a:r>
            <a:r>
              <a:rPr lang="en-GB" sz="3200" dirty="0" err="1" smtClean="0"/>
              <a:t>jenis</a:t>
            </a:r>
            <a:r>
              <a:rPr lang="id-ID" sz="3200" dirty="0" smtClean="0"/>
              <a:t>,</a:t>
            </a:r>
            <a:r>
              <a:rPr lang="en-GB" sz="3200" dirty="0" smtClean="0"/>
              <a:t> </a:t>
            </a:r>
            <a:r>
              <a:rPr lang="en-GB" sz="3200" dirty="0" err="1" smtClean="0"/>
              <a:t>lokasi</a:t>
            </a:r>
            <a:r>
              <a:rPr lang="id-ID" sz="3200" dirty="0" smtClean="0"/>
              <a:t>, </a:t>
            </a:r>
            <a:r>
              <a:rPr lang="en-GB" sz="3200" dirty="0" err="1" smtClean="0"/>
              <a:t>fasilitas</a:t>
            </a:r>
            <a:r>
              <a:rPr lang="en-GB" sz="3200" dirty="0" smtClean="0"/>
              <a:t> </a:t>
            </a:r>
            <a:r>
              <a:rPr lang="en-GB" sz="3200" dirty="0" err="1" smtClean="0"/>
              <a:t>dan</a:t>
            </a:r>
            <a:r>
              <a:rPr lang="en-GB" sz="3200" dirty="0" smtClean="0"/>
              <a:t>  </a:t>
            </a:r>
            <a:r>
              <a:rPr lang="en-GB" sz="3200" dirty="0" err="1" smtClean="0"/>
              <a:t>mutu</a:t>
            </a:r>
            <a:r>
              <a:rPr lang="id-ID" sz="3200" dirty="0" smtClean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TES POTENSI AKADEMIK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76672"/>
          </a:xfrm>
        </p:spPr>
        <p:txBody>
          <a:bodyPr>
            <a:normAutofit lnSpcReduction="10000"/>
          </a:bodyPr>
          <a:lstStyle/>
          <a:p>
            <a:r>
              <a:rPr lang="id-ID" sz="3600" dirty="0" smtClean="0"/>
              <a:t>Dapat mengembangkan kompetensi profesional melalui pengunaan literatur yang mayoritas berbahasa Inggris</a:t>
            </a:r>
          </a:p>
          <a:p>
            <a:r>
              <a:rPr lang="id-ID" sz="3600" dirty="0" smtClean="0"/>
              <a:t>Dapat menulis karya ilmiah dalam bahasa Inggris dengan baik dan benar</a:t>
            </a:r>
          </a:p>
          <a:p>
            <a:r>
              <a:rPr lang="id-ID" sz="3600" dirty="0" smtClean="0"/>
              <a:t>Dapat melakukan komunikasi dengan ilmuwan di dunia dengan bahasa Inggris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512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KEMAMPUAN </a:t>
            </a:r>
            <a:r>
              <a:rPr lang="id-ID" dirty="0" smtClean="0"/>
              <a:t>BERBAHASA INGGRIS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5805264"/>
          </a:xfrm>
        </p:spPr>
        <p:txBody>
          <a:bodyPr>
            <a:noAutofit/>
          </a:bodyPr>
          <a:lstStyle/>
          <a:p>
            <a:r>
              <a:rPr lang="id-ID" sz="3200" dirty="0" smtClean="0"/>
              <a:t>Dosen adalah pendidik dan ilmuwan,</a:t>
            </a:r>
          </a:p>
          <a:p>
            <a:r>
              <a:rPr lang="id-ID" sz="3200" dirty="0" smtClean="0"/>
              <a:t>Indikator sebagai ilmuwan adalah kemampuannya untuk mengembangkan ilmu pengetahuan melalui karya ilmiah.</a:t>
            </a:r>
          </a:p>
          <a:p>
            <a:r>
              <a:rPr lang="id-ID" sz="3200" dirty="0" smtClean="0"/>
              <a:t>Karya ilmiah disebarluaskan/dipublikasikan dalam jurnal ilmiah,</a:t>
            </a:r>
          </a:p>
          <a:p>
            <a:r>
              <a:rPr lang="id-ID" sz="3200" dirty="0" smtClean="0"/>
              <a:t>Publikasi ilmiah merupakan salah satu butir dalam deskripsi diri yang terpenting, sehingga mempunyai bobot penilaian yang tertinggi.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/>
            <a:r>
              <a:rPr lang="id-ID" dirty="0" smtClean="0"/>
              <a:t> PUBLIKASI ILMIAH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8520" y="1124744"/>
            <a:ext cx="9144000" cy="5733256"/>
          </a:xfrm>
        </p:spPr>
        <p:txBody>
          <a:bodyPr>
            <a:noAutofit/>
          </a:bodyPr>
          <a:lstStyle/>
          <a:p>
            <a:r>
              <a:rPr lang="id-ID" sz="2800" dirty="0" smtClean="0"/>
              <a:t>Dikti mengembangkan Pusat Layanan Tes Indonesia (PLTI) untuk keperluan pengembangan karir pendidik dan tenaga kependididkan</a:t>
            </a:r>
          </a:p>
          <a:p>
            <a:r>
              <a:rPr lang="id-ID" sz="2800" dirty="0" smtClean="0"/>
              <a:t>Dikti menunjuk perguruan tinggi terpilih untuk menjadi penyelenggara  layanan tes (PLT</a:t>
            </a:r>
            <a:r>
              <a:rPr lang="id-ID" sz="2800" dirty="0" smtClean="0"/>
              <a:t>) online</a:t>
            </a:r>
            <a:endParaRPr lang="id-ID" sz="2800" dirty="0" smtClean="0"/>
          </a:p>
          <a:p>
            <a:r>
              <a:rPr lang="id-ID" sz="2800" dirty="0" smtClean="0"/>
              <a:t>Sejalan  dengan upaya mengembangkan kapasitas organisasi professi, maka dalam menyiapkan materi tes melibatkan organisasi profesi  yang diakui oleh Dikti</a:t>
            </a:r>
          </a:p>
          <a:p>
            <a:r>
              <a:rPr lang="id-ID" sz="2800" dirty="0" smtClean="0"/>
              <a:t>Untuk tes kemampuan berbahasa Inggris oleh TEFFLIN  dan untuk tes potensi akademik oleh HIMPSI  </a:t>
            </a:r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PENYELENGGARA TES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ClrTx/>
              <a:buSzPct val="97000"/>
              <a:buFont typeface="+mj-lt"/>
              <a:buAutoNum type="arabicPeriod"/>
            </a:pPr>
            <a:r>
              <a:rPr lang="id-ID" dirty="0" smtClean="0"/>
              <a:t>UNM</a:t>
            </a:r>
          </a:p>
          <a:p>
            <a:pPr marL="624078" indent="-514350">
              <a:buClrTx/>
              <a:buSzPct val="97000"/>
              <a:buFont typeface="+mj-lt"/>
              <a:buAutoNum type="arabicPeriod"/>
            </a:pPr>
            <a:r>
              <a:rPr lang="id-ID" dirty="0" smtClean="0"/>
              <a:t>UNTIRTA</a:t>
            </a:r>
          </a:p>
          <a:p>
            <a:pPr marL="624078" indent="-514350">
              <a:buClrTx/>
              <a:buSzPct val="97000"/>
              <a:buFont typeface="+mj-lt"/>
              <a:buAutoNum type="arabicPeriod"/>
            </a:pPr>
            <a:r>
              <a:rPr lang="id-ID" dirty="0" smtClean="0"/>
              <a:t>UM</a:t>
            </a:r>
          </a:p>
          <a:p>
            <a:pPr marL="624078" indent="-514350">
              <a:buClrTx/>
              <a:buSzPct val="97000"/>
              <a:buFont typeface="+mj-lt"/>
              <a:buAutoNum type="arabicPeriod"/>
            </a:pPr>
            <a:r>
              <a:rPr lang="id-ID" dirty="0" smtClean="0"/>
              <a:t>UNDANA</a:t>
            </a:r>
          </a:p>
          <a:p>
            <a:pPr marL="624078" indent="-514350">
              <a:buClrTx/>
              <a:buSzPct val="97000"/>
              <a:buFont typeface="+mj-lt"/>
              <a:buAutoNum type="arabicPeriod"/>
            </a:pPr>
            <a:r>
              <a:rPr lang="id-ID" dirty="0" smtClean="0"/>
              <a:t>UNRAM</a:t>
            </a:r>
          </a:p>
          <a:p>
            <a:pPr marL="624078" indent="-514350">
              <a:buClrTx/>
              <a:buSzPct val="97000"/>
              <a:buFont typeface="+mj-lt"/>
              <a:buAutoNum type="arabicPeriod"/>
            </a:pPr>
            <a:r>
              <a:rPr lang="id-ID" dirty="0" smtClean="0"/>
              <a:t>UNRI</a:t>
            </a:r>
          </a:p>
          <a:p>
            <a:pPr marL="624078" indent="-514350">
              <a:buClrTx/>
              <a:buSzPct val="97000"/>
              <a:buFont typeface="+mj-lt"/>
              <a:buAutoNum type="arabicPeriod"/>
            </a:pPr>
            <a:r>
              <a:rPr lang="id-ID" dirty="0" smtClean="0"/>
              <a:t>UNSRI</a:t>
            </a:r>
          </a:p>
          <a:p>
            <a:pPr marL="624078" indent="-514350">
              <a:buClrTx/>
              <a:buSzPct val="97000"/>
              <a:buFont typeface="+mj-lt"/>
              <a:buAutoNum type="arabicPeriod"/>
            </a:pPr>
            <a:r>
              <a:rPr lang="id-ID" dirty="0" smtClean="0"/>
              <a:t>UNHALU</a:t>
            </a:r>
          </a:p>
          <a:p>
            <a:pPr marL="624078" indent="-514350">
              <a:buClrTx/>
              <a:buSzPct val="97000"/>
              <a:buFont typeface="+mj-lt"/>
              <a:buAutoNum type="arabicPeriod"/>
            </a:pPr>
            <a:r>
              <a:rPr lang="id-ID" dirty="0" smtClean="0"/>
              <a:t>UNSYIAH</a:t>
            </a:r>
          </a:p>
          <a:p>
            <a:pPr marL="624078" indent="-514350">
              <a:buClrTx/>
              <a:buSzPct val="97000"/>
              <a:buFont typeface="+mj-lt"/>
              <a:buAutoNum type="arabicPeriod"/>
            </a:pPr>
            <a:r>
              <a:rPr lang="id-ID" dirty="0" smtClean="0"/>
              <a:t>UNDIP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ClrTx/>
              <a:buSzPct val="99000"/>
              <a:buFont typeface="+mj-lt"/>
              <a:buAutoNum type="arabicPeriod" startAt="11"/>
            </a:pPr>
            <a:r>
              <a:rPr lang="id-ID" dirty="0" smtClean="0"/>
              <a:t>UNG</a:t>
            </a:r>
          </a:p>
          <a:p>
            <a:pPr marL="624078" indent="-514350">
              <a:buClrTx/>
              <a:buSzPct val="99000"/>
              <a:buFont typeface="+mj-lt"/>
              <a:buAutoNum type="arabicPeriod" startAt="11"/>
            </a:pPr>
            <a:r>
              <a:rPr lang="id-ID" dirty="0" smtClean="0"/>
              <a:t>UNIMED</a:t>
            </a:r>
          </a:p>
          <a:p>
            <a:pPr marL="624078" indent="-514350">
              <a:buClrTx/>
              <a:buSzPct val="99000"/>
              <a:buFont typeface="+mj-lt"/>
              <a:buAutoNum type="arabicPeriod" startAt="11"/>
            </a:pPr>
            <a:r>
              <a:rPr lang="id-ID" dirty="0" smtClean="0"/>
              <a:t>USU</a:t>
            </a:r>
          </a:p>
          <a:p>
            <a:pPr marL="624078" indent="-514350">
              <a:buClrTx/>
              <a:buSzPct val="99000"/>
              <a:buFont typeface="+mj-lt"/>
              <a:buAutoNum type="arabicPeriod" startAt="11"/>
            </a:pPr>
            <a:r>
              <a:rPr lang="id-ID" dirty="0" smtClean="0"/>
              <a:t>UNMUL</a:t>
            </a:r>
          </a:p>
          <a:p>
            <a:pPr marL="624078" indent="-514350">
              <a:buClrTx/>
              <a:buSzPct val="99000"/>
              <a:buFont typeface="+mj-lt"/>
              <a:buAutoNum type="arabicPeriod" startAt="11"/>
            </a:pPr>
            <a:r>
              <a:rPr lang="id-ID" dirty="0" smtClean="0"/>
              <a:t>UNILA</a:t>
            </a:r>
          </a:p>
          <a:p>
            <a:pPr marL="624078" indent="-514350">
              <a:buClrTx/>
              <a:buSzPct val="99000"/>
              <a:buFont typeface="+mj-lt"/>
              <a:buAutoNum type="arabicPeriod" startAt="11"/>
            </a:pPr>
            <a:r>
              <a:rPr lang="id-ID" dirty="0" smtClean="0"/>
              <a:t>UNAIR</a:t>
            </a:r>
          </a:p>
          <a:p>
            <a:pPr marL="624078" indent="-514350">
              <a:buClrTx/>
              <a:buSzPct val="99000"/>
              <a:buFont typeface="+mj-lt"/>
              <a:buAutoNum type="arabicPeriod" startAt="11"/>
            </a:pPr>
            <a:r>
              <a:rPr lang="id-ID" dirty="0" smtClean="0"/>
              <a:t>UNUD</a:t>
            </a:r>
          </a:p>
          <a:p>
            <a:pPr marL="624078" indent="-514350">
              <a:buClrTx/>
              <a:buSzPct val="99000"/>
              <a:buFont typeface="+mj-lt"/>
              <a:buAutoNum type="arabicPeriod" startAt="11"/>
            </a:pPr>
            <a:r>
              <a:rPr lang="id-ID" dirty="0" smtClean="0"/>
              <a:t>UNDIKSHA</a:t>
            </a:r>
          </a:p>
          <a:p>
            <a:pPr marL="624078" indent="-514350">
              <a:buClrTx/>
              <a:buSzPct val="99000"/>
              <a:buFont typeface="+mj-lt"/>
              <a:buAutoNum type="arabicPeriod" startAt="11"/>
            </a:pPr>
            <a:r>
              <a:rPr lang="id-ID" dirty="0" smtClean="0"/>
              <a:t>UNTAN</a:t>
            </a:r>
          </a:p>
          <a:p>
            <a:pPr marL="624078" indent="-514350">
              <a:buClrTx/>
              <a:buSzPct val="99000"/>
              <a:buFont typeface="+mj-lt"/>
              <a:buAutoNum type="arabicPeriod" startAt="11"/>
            </a:pPr>
            <a:r>
              <a:rPr lang="id-ID" dirty="0" smtClean="0"/>
              <a:t>UNCEN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PT-PLT (TPA DAN KBI)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ClrTx/>
              <a:buSzPct val="97000"/>
              <a:buFont typeface="+mj-lt"/>
              <a:buAutoNum type="arabicPeriod" startAt="21"/>
            </a:pPr>
            <a:r>
              <a:rPr lang="id-ID" dirty="0" smtClean="0"/>
              <a:t>UPI</a:t>
            </a:r>
          </a:p>
          <a:p>
            <a:pPr marL="624078" indent="-514350">
              <a:buClrTx/>
              <a:buSzPct val="97000"/>
              <a:buFont typeface="+mj-lt"/>
              <a:buAutoNum type="arabicPeriod" startAt="21"/>
            </a:pPr>
            <a:r>
              <a:rPr lang="id-ID" dirty="0" smtClean="0"/>
              <a:t>UNLAM</a:t>
            </a:r>
          </a:p>
          <a:p>
            <a:pPr marL="624078" indent="-514350">
              <a:buClrTx/>
              <a:buSzPct val="97000"/>
              <a:buFont typeface="+mj-lt"/>
              <a:buAutoNum type="arabicPeriod" startAt="21"/>
            </a:pPr>
            <a:r>
              <a:rPr lang="id-ID" dirty="0" smtClean="0"/>
              <a:t>ITS</a:t>
            </a:r>
          </a:p>
          <a:p>
            <a:pPr marL="624078" indent="-514350">
              <a:buClrTx/>
              <a:buSzPct val="97000"/>
              <a:buFont typeface="+mj-lt"/>
              <a:buAutoNum type="arabicPeriod" startAt="21"/>
            </a:pPr>
            <a:r>
              <a:rPr lang="id-ID" dirty="0" smtClean="0"/>
              <a:t>IPB</a:t>
            </a:r>
          </a:p>
          <a:p>
            <a:pPr marL="624078" indent="-514350">
              <a:buClrTx/>
              <a:buSzPct val="97000"/>
              <a:buFont typeface="+mj-lt"/>
              <a:buAutoNum type="arabicPeriod" startAt="21"/>
            </a:pPr>
            <a:r>
              <a:rPr lang="id-ID" dirty="0" smtClean="0"/>
              <a:t>UNTAD</a:t>
            </a:r>
          </a:p>
          <a:p>
            <a:pPr marL="624078" indent="-514350">
              <a:buClrTx/>
              <a:buSzPct val="97000"/>
              <a:buFont typeface="+mj-lt"/>
              <a:buAutoNum type="arabicPeriod" startAt="21"/>
            </a:pPr>
            <a:r>
              <a:rPr lang="id-ID" dirty="0" smtClean="0"/>
              <a:t>UNY</a:t>
            </a:r>
          </a:p>
          <a:p>
            <a:pPr marL="624078" indent="-514350">
              <a:buClrTx/>
              <a:buSzPct val="97000"/>
              <a:buFont typeface="+mj-lt"/>
              <a:buAutoNum type="arabicPeriod" startAt="21"/>
            </a:pPr>
            <a:r>
              <a:rPr lang="id-ID" dirty="0" smtClean="0"/>
              <a:t>UNNES</a:t>
            </a:r>
          </a:p>
          <a:p>
            <a:pPr marL="624078" indent="-514350">
              <a:buClrTx/>
              <a:buSzPct val="97000"/>
              <a:buFont typeface="+mj-lt"/>
              <a:buAutoNum type="arabicPeriod" startAt="21"/>
            </a:pPr>
            <a:r>
              <a:rPr lang="id-ID" dirty="0" smtClean="0"/>
              <a:t>UB</a:t>
            </a:r>
          </a:p>
          <a:p>
            <a:pPr marL="624078" indent="-514350">
              <a:buClrTx/>
              <a:buSzPct val="97000"/>
              <a:buFont typeface="+mj-lt"/>
              <a:buAutoNum type="arabicPeriod" startAt="21"/>
            </a:pPr>
            <a:r>
              <a:rPr lang="id-ID" dirty="0" smtClean="0"/>
              <a:t>UNEJ</a:t>
            </a:r>
          </a:p>
          <a:p>
            <a:pPr marL="624078" indent="-514350">
              <a:buClrTx/>
              <a:buSzPct val="97000"/>
              <a:buFont typeface="+mj-lt"/>
              <a:buAutoNum type="arabicPeriod" startAt="21"/>
            </a:pPr>
            <a:r>
              <a:rPr lang="id-ID" dirty="0" smtClean="0"/>
              <a:t>UNJ</a:t>
            </a:r>
          </a:p>
          <a:p>
            <a:pPr marL="624078" indent="-514350">
              <a:buFont typeface="+mj-lt"/>
              <a:buAutoNum type="arabicPeriod" startAt="21"/>
            </a:pP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ClrTx/>
              <a:buSzPct val="90000"/>
              <a:buFont typeface="+mj-lt"/>
              <a:buAutoNum type="arabicPeriod" startAt="31"/>
            </a:pPr>
            <a:r>
              <a:rPr lang="id-ID" dirty="0" smtClean="0"/>
              <a:t>POLI BENGKALIS</a:t>
            </a:r>
          </a:p>
          <a:p>
            <a:pPr marL="624078" indent="-514350">
              <a:buClrTx/>
              <a:buSzPct val="90000"/>
              <a:buFont typeface="+mj-lt"/>
              <a:buAutoNum type="arabicPeriod" startAt="31"/>
            </a:pPr>
            <a:r>
              <a:rPr lang="id-ID" dirty="0" smtClean="0"/>
              <a:t>POLITANI KUPANG</a:t>
            </a:r>
          </a:p>
          <a:p>
            <a:pPr marL="624078" indent="-514350">
              <a:buClrTx/>
              <a:buSzPct val="90000"/>
              <a:buFont typeface="+mj-lt"/>
              <a:buAutoNum type="arabicPeriod" startAt="31"/>
            </a:pPr>
            <a:r>
              <a:rPr lang="id-ID" dirty="0" smtClean="0"/>
              <a:t>POLMAN BABEL</a:t>
            </a:r>
          </a:p>
          <a:p>
            <a:pPr marL="624078" indent="-514350">
              <a:buClrTx/>
              <a:buSzPct val="90000"/>
              <a:buFont typeface="+mj-lt"/>
              <a:buAutoNum type="arabicPeriod" startAt="31"/>
            </a:pPr>
            <a:r>
              <a:rPr lang="id-ID" dirty="0" smtClean="0"/>
              <a:t>UII</a:t>
            </a:r>
          </a:p>
          <a:p>
            <a:pPr marL="624078" indent="-514350">
              <a:buClrTx/>
              <a:buSzPct val="90000"/>
              <a:buFont typeface="+mj-lt"/>
              <a:buAutoNum type="arabicPeriod" startAt="31"/>
            </a:pPr>
            <a:r>
              <a:rPr lang="id-ID" dirty="0" smtClean="0"/>
              <a:t>UBINUS</a:t>
            </a:r>
          </a:p>
          <a:p>
            <a:pPr marL="624078" indent="-514350">
              <a:buClrTx/>
              <a:buSzPct val="90000"/>
              <a:buFont typeface="+mj-lt"/>
              <a:buAutoNum type="arabicPeriod" startAt="31"/>
            </a:pPr>
            <a:r>
              <a:rPr lang="id-ID" dirty="0" smtClean="0"/>
              <a:t>UDINUS</a:t>
            </a:r>
          </a:p>
          <a:p>
            <a:pPr marL="624078" indent="-514350">
              <a:buClrTx/>
              <a:buSzPct val="90000"/>
              <a:buFont typeface="+mj-lt"/>
              <a:buAutoNum type="arabicPeriod" startAt="31"/>
            </a:pPr>
            <a:r>
              <a:rPr lang="id-ID" dirty="0" smtClean="0"/>
              <a:t>UG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PT-PLT (TPA DAN KBI)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ClrTx/>
              <a:buSzPct val="90000"/>
              <a:buFont typeface="+mj-lt"/>
              <a:buAutoNum type="arabicPeriod"/>
            </a:pPr>
            <a:r>
              <a:rPr lang="id-ID" dirty="0" smtClean="0"/>
              <a:t>UNPATI</a:t>
            </a:r>
            <a:endParaRPr lang="id-ID" dirty="0" smtClean="0"/>
          </a:p>
          <a:p>
            <a:pPr marL="624078" indent="-514350">
              <a:buClrTx/>
              <a:buSzPct val="90000"/>
              <a:buFont typeface="+mj-lt"/>
              <a:buAutoNum type="arabicPeriod"/>
            </a:pPr>
            <a:r>
              <a:rPr lang="id-ID" dirty="0" smtClean="0"/>
              <a:t>UNESA</a:t>
            </a:r>
          </a:p>
          <a:p>
            <a:pPr marL="624078" indent="-514350">
              <a:buClrTx/>
              <a:buSzPct val="90000"/>
              <a:buFont typeface="+mj-lt"/>
              <a:buAutoNum type="arabicPeriod"/>
            </a:pPr>
            <a:r>
              <a:rPr lang="id-ID" dirty="0" smtClean="0"/>
              <a:t>UN.JAMBI</a:t>
            </a:r>
          </a:p>
          <a:p>
            <a:pPr marL="624078" indent="-514350">
              <a:buClrTx/>
              <a:buSzPct val="90000"/>
              <a:buFont typeface="+mj-lt"/>
              <a:buAutoNum type="arabicPeriod"/>
            </a:pPr>
            <a:r>
              <a:rPr lang="id-ID" dirty="0" smtClean="0"/>
              <a:t>UNSRAT</a:t>
            </a:r>
          </a:p>
          <a:p>
            <a:pPr marL="624078" indent="-514350">
              <a:buClrTx/>
              <a:buSzPct val="90000"/>
              <a:buFont typeface="+mj-lt"/>
              <a:buAutoNum type="arabicPeriod"/>
            </a:pPr>
            <a:r>
              <a:rPr lang="id-ID" dirty="0" smtClean="0"/>
              <a:t>UI</a:t>
            </a:r>
          </a:p>
          <a:p>
            <a:pPr marL="624078" indent="-514350">
              <a:buClrTx/>
              <a:buSzPct val="90000"/>
              <a:buFont typeface="+mj-lt"/>
              <a:buAutoNum type="arabicPeriod"/>
            </a:pPr>
            <a:r>
              <a:rPr lang="id-ID" dirty="0" smtClean="0"/>
              <a:t>ITB</a:t>
            </a:r>
          </a:p>
          <a:p>
            <a:pPr marL="624078" indent="-514350">
              <a:buClrTx/>
              <a:buSzPct val="90000"/>
              <a:buFont typeface="+mj-lt"/>
              <a:buAutoNum type="arabicPeriod"/>
            </a:pPr>
            <a:r>
              <a:rPr lang="id-ID" dirty="0" smtClean="0"/>
              <a:t>UGM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DITUNGGU....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376</TotalTime>
  <Words>429</Words>
  <Application>Microsoft Office PowerPoint</Application>
  <PresentationFormat>On-screen Show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PEMBAHARUAN SERDOS    TAHUN 2013</vt:lpstr>
      <vt:lpstr>ALUR PIKIR PEMBAHARUAN       SERDOS 2013 </vt:lpstr>
      <vt:lpstr>TES POTENSI AKADEMIK</vt:lpstr>
      <vt:lpstr>KEMAMPUAN BERBAHASA INGGRIS</vt:lpstr>
      <vt:lpstr> PUBLIKASI ILMIAH</vt:lpstr>
      <vt:lpstr>PENYELENGGARA TES</vt:lpstr>
      <vt:lpstr>PT-PLT (TPA DAN KBI)</vt:lpstr>
      <vt:lpstr>PT-PLT (TPA DAN KBI)</vt:lpstr>
      <vt:lpstr>DITUNGGU....</vt:lpstr>
      <vt:lpstr>PEMBAHARUAN PENILAIAN</vt:lpstr>
      <vt:lpstr>PERTANYAAN....</vt:lpstr>
      <vt:lpstr>PERSPEKTIF SERDOS  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PEMBAHARUAN SERDOS    TAHUN 2013</dc:title>
  <dc:creator>Zainuddin</dc:creator>
  <cp:lastModifiedBy>Zainuddin</cp:lastModifiedBy>
  <cp:revision>12</cp:revision>
  <dcterms:created xsi:type="dcterms:W3CDTF">2013-03-20T02:38:43Z</dcterms:created>
  <dcterms:modified xsi:type="dcterms:W3CDTF">2013-09-13T07:02:45Z</dcterms:modified>
</cp:coreProperties>
</file>